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310" r:id="rId2"/>
    <p:sldId id="309"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9" r:id="rId21"/>
    <p:sldId id="328" r:id="rId22"/>
    <p:sldId id="330" r:id="rId23"/>
    <p:sldId id="331" r:id="rId24"/>
    <p:sldId id="335" r:id="rId25"/>
    <p:sldId id="336" r:id="rId26"/>
    <p:sldId id="333"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1" r:id="rId40"/>
    <p:sldId id="352" r:id="rId41"/>
    <p:sldId id="353" r:id="rId42"/>
    <p:sldId id="444"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92" r:id="rId61"/>
    <p:sldId id="371" r:id="rId62"/>
    <p:sldId id="375" r:id="rId63"/>
    <p:sldId id="377" r:id="rId64"/>
    <p:sldId id="373" r:id="rId65"/>
    <p:sldId id="378" r:id="rId66"/>
    <p:sldId id="374" r:id="rId67"/>
    <p:sldId id="379" r:id="rId68"/>
    <p:sldId id="389" r:id="rId69"/>
    <p:sldId id="390" r:id="rId70"/>
    <p:sldId id="391" r:id="rId71"/>
    <p:sldId id="393" r:id="rId72"/>
    <p:sldId id="394" r:id="rId73"/>
    <p:sldId id="395" r:id="rId74"/>
    <p:sldId id="376" r:id="rId75"/>
    <p:sldId id="382" r:id="rId76"/>
    <p:sldId id="380" r:id="rId77"/>
    <p:sldId id="381" r:id="rId78"/>
    <p:sldId id="383" r:id="rId79"/>
    <p:sldId id="384" r:id="rId80"/>
    <p:sldId id="385" r:id="rId81"/>
    <p:sldId id="386" r:id="rId82"/>
    <p:sldId id="387" r:id="rId83"/>
    <p:sldId id="388" r:id="rId84"/>
    <p:sldId id="396" r:id="rId85"/>
    <p:sldId id="397" r:id="rId86"/>
    <p:sldId id="398" r:id="rId87"/>
    <p:sldId id="405" r:id="rId88"/>
    <p:sldId id="399" r:id="rId89"/>
    <p:sldId id="402" r:id="rId90"/>
    <p:sldId id="403" r:id="rId91"/>
    <p:sldId id="406" r:id="rId92"/>
    <p:sldId id="407" r:id="rId93"/>
    <p:sldId id="410" r:id="rId94"/>
    <p:sldId id="411" r:id="rId95"/>
    <p:sldId id="408" r:id="rId96"/>
    <p:sldId id="409" r:id="rId97"/>
    <p:sldId id="412" r:id="rId98"/>
    <p:sldId id="413" r:id="rId99"/>
    <p:sldId id="414" r:id="rId100"/>
    <p:sldId id="415" r:id="rId101"/>
    <p:sldId id="416" r:id="rId102"/>
    <p:sldId id="417" r:id="rId103"/>
    <p:sldId id="418" r:id="rId104"/>
    <p:sldId id="419" r:id="rId105"/>
    <p:sldId id="421" r:id="rId106"/>
    <p:sldId id="420" r:id="rId107"/>
    <p:sldId id="427" r:id="rId108"/>
    <p:sldId id="428"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42" r:id="rId122"/>
    <p:sldId id="443" r:id="rId12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A08"/>
    <a:srgbClr val="CC0000"/>
    <a:srgbClr val="339966"/>
    <a:srgbClr val="00CC00"/>
    <a:srgbClr val="9900CC"/>
    <a:srgbClr val="00CCFF"/>
    <a:srgbClr val="BCFAF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60" autoAdjust="0"/>
  </p:normalViewPr>
  <p:slideViewPr>
    <p:cSldViewPr>
      <p:cViewPr varScale="1">
        <p:scale>
          <a:sx n="86" d="100"/>
          <a:sy n="86" d="100"/>
        </p:scale>
        <p:origin x="1382" y="91"/>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9.wmf"/><Relationship Id="rId4" Type="http://schemas.openxmlformats.org/officeDocument/2006/relationships/image" Target="../media/image1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3.wmf"/><Relationship Id="rId1" Type="http://schemas.openxmlformats.org/officeDocument/2006/relationships/image" Target="../media/image12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4" Type="http://schemas.openxmlformats.org/officeDocument/2006/relationships/image" Target="../media/image14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8.wmf"/><Relationship Id="rId4" Type="http://schemas.openxmlformats.org/officeDocument/2006/relationships/image" Target="../media/image15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0.wmf"/><Relationship Id="rId4" Type="http://schemas.openxmlformats.org/officeDocument/2006/relationships/image" Target="../media/image17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5.wmf"/><Relationship Id="rId1" Type="http://schemas.openxmlformats.org/officeDocument/2006/relationships/image" Target="../media/image209.wmf"/><Relationship Id="rId4" Type="http://schemas.openxmlformats.org/officeDocument/2006/relationships/image" Target="../media/image21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5.wmf"/><Relationship Id="rId1" Type="http://schemas.openxmlformats.org/officeDocument/2006/relationships/image" Target="../media/image211.wmf"/><Relationship Id="rId4" Type="http://schemas.openxmlformats.org/officeDocument/2006/relationships/image" Target="../media/image212.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ED9C241E-A172-4BD1-A4DE-4EC1E34187B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Comic Sans MS" panose="030F0702030302020204" pitchFamily="66" charset="0"/>
                <a:cs typeface="Arial" charset="0"/>
              </a:defRPr>
            </a:lvl1pPr>
          </a:lstStyle>
          <a:p>
            <a:pPr>
              <a:defRPr/>
            </a:pPr>
            <a:endParaRPr lang="en-US" dirty="0"/>
          </a:p>
        </p:txBody>
      </p:sp>
      <p:sp>
        <p:nvSpPr>
          <p:cNvPr id="204803" name="Rectangle 3">
            <a:extLst>
              <a:ext uri="{FF2B5EF4-FFF2-40B4-BE49-F238E27FC236}">
                <a16:creationId xmlns:a16="http://schemas.microsoft.com/office/drawing/2014/main" id="{D4C30784-9671-4FD5-92AE-553E26C6666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Comic Sans MS" panose="030F0702030302020204" pitchFamily="66" charset="0"/>
                <a:cs typeface="Arial" charset="0"/>
              </a:defRPr>
            </a:lvl1pPr>
          </a:lstStyle>
          <a:p>
            <a:pPr>
              <a:defRPr/>
            </a:pPr>
            <a:endParaRPr lang="en-US" dirty="0"/>
          </a:p>
        </p:txBody>
      </p:sp>
      <p:sp>
        <p:nvSpPr>
          <p:cNvPr id="2052" name="Rectangle 4">
            <a:extLst>
              <a:ext uri="{FF2B5EF4-FFF2-40B4-BE49-F238E27FC236}">
                <a16:creationId xmlns:a16="http://schemas.microsoft.com/office/drawing/2014/main" id="{11F0BDCE-B1B5-4D9B-9175-8933731875E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5" name="Rectangle 5">
            <a:extLst>
              <a:ext uri="{FF2B5EF4-FFF2-40B4-BE49-F238E27FC236}">
                <a16:creationId xmlns:a16="http://schemas.microsoft.com/office/drawing/2014/main" id="{AE3C2AEF-7F71-4F45-ACA0-1880EEC78387}"/>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4806" name="Rectangle 6">
            <a:extLst>
              <a:ext uri="{FF2B5EF4-FFF2-40B4-BE49-F238E27FC236}">
                <a16:creationId xmlns:a16="http://schemas.microsoft.com/office/drawing/2014/main" id="{F226AE38-09F7-4E30-B726-A4095BFC23B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Comic Sans MS" panose="030F0702030302020204" pitchFamily="66" charset="0"/>
                <a:cs typeface="Arial" charset="0"/>
              </a:defRPr>
            </a:lvl1pPr>
          </a:lstStyle>
          <a:p>
            <a:pPr>
              <a:defRPr/>
            </a:pPr>
            <a:endParaRPr lang="en-US" dirty="0"/>
          </a:p>
        </p:txBody>
      </p:sp>
      <p:sp>
        <p:nvSpPr>
          <p:cNvPr id="204807" name="Rectangle 7">
            <a:extLst>
              <a:ext uri="{FF2B5EF4-FFF2-40B4-BE49-F238E27FC236}">
                <a16:creationId xmlns:a16="http://schemas.microsoft.com/office/drawing/2014/main" id="{52E1EC22-8811-4148-9260-DCC2E1BBD0E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Comic Sans MS" panose="030F0702030302020204" pitchFamily="66" charset="0"/>
              </a:defRPr>
            </a:lvl1pPr>
          </a:lstStyle>
          <a:p>
            <a:pPr>
              <a:defRPr/>
            </a:pPr>
            <a:fld id="{2AED2246-F304-4F1E-A110-A52FCEE875A0}"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panose="030F0702030302020204" pitchFamily="66" charset="0"/>
        <a:ea typeface="+mn-ea"/>
        <a:cs typeface="Arial" charset="0"/>
      </a:defRPr>
    </a:lvl1pPr>
    <a:lvl2pPr marL="457200" algn="l" rtl="0" eaLnBrk="0" fontAlgn="base" hangingPunct="0">
      <a:spcBef>
        <a:spcPct val="30000"/>
      </a:spcBef>
      <a:spcAft>
        <a:spcPct val="0"/>
      </a:spcAft>
      <a:defRPr sz="1200" kern="1200">
        <a:solidFill>
          <a:schemeClr val="tx1"/>
        </a:solidFill>
        <a:latin typeface="Comic Sans MS" panose="030F0702030302020204" pitchFamily="66" charset="0"/>
        <a:ea typeface="+mn-ea"/>
        <a:cs typeface="Arial" charset="0"/>
      </a:defRPr>
    </a:lvl2pPr>
    <a:lvl3pPr marL="914400" algn="l" rtl="0" eaLnBrk="0" fontAlgn="base" hangingPunct="0">
      <a:spcBef>
        <a:spcPct val="30000"/>
      </a:spcBef>
      <a:spcAft>
        <a:spcPct val="0"/>
      </a:spcAft>
      <a:defRPr sz="1200" kern="1200">
        <a:solidFill>
          <a:schemeClr val="tx1"/>
        </a:solidFill>
        <a:latin typeface="Comic Sans MS" panose="030F0702030302020204" pitchFamily="66"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Comic Sans MS" panose="030F0702030302020204" pitchFamily="66"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Comic Sans MS" panose="030F0702030302020204" pitchFamily="66"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1F3E718F-ABF0-4137-95D1-C2E0D6C50E9E}"/>
              </a:ext>
            </a:extLst>
          </p:cNvPr>
          <p:cNvSpPr>
            <a:spLocks noGrp="1" noRot="1" noChangeAspect="1" noChangeArrowheads="1" noTextEdit="1"/>
          </p:cNvSpPr>
          <p:nvPr>
            <p:ph type="sldImg"/>
          </p:nvPr>
        </p:nvSpPr>
        <p:spPr>
          <a:ln/>
        </p:spPr>
      </p:sp>
      <p:sp>
        <p:nvSpPr>
          <p:cNvPr id="4099" name="Notes Placeholder 2">
            <a:extLst>
              <a:ext uri="{FF2B5EF4-FFF2-40B4-BE49-F238E27FC236}">
                <a16:creationId xmlns:a16="http://schemas.microsoft.com/office/drawing/2014/main" id="{56984994-CE58-4812-9D4D-2A07C8D379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100" name="Slide Number Placeholder 3">
            <a:extLst>
              <a:ext uri="{FF2B5EF4-FFF2-40B4-BE49-F238E27FC236}">
                <a16:creationId xmlns:a16="http://schemas.microsoft.com/office/drawing/2014/main" id="{C2B8AF31-A39F-4B9C-A8A3-5FFED192EC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0FB07E9-D4F0-4EA2-8B6E-A77AFBDF12CB}" type="slidenum">
              <a:rPr lang="en-US" altLang="en-US">
                <a:latin typeface="Comic Sans MS" panose="030F0702030302020204" pitchFamily="66" charset="0"/>
              </a:rPr>
              <a:pPr>
                <a:spcBef>
                  <a:spcPct val="0"/>
                </a:spcBef>
              </a:pPr>
              <a:t>1</a:t>
            </a:fld>
            <a:endParaRPr lang="en-US" altLang="en-US" dirty="0">
              <a:latin typeface="Comic Sans MS" panose="030F0702030302020204" pitchFamily="66"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63EB604-9EC4-48AF-8C1B-8B15CA30C7B3}"/>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4A9B1BFE-6384-4557-BD90-477F3BF1F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2532" name="Slide Number Placeholder 3">
            <a:extLst>
              <a:ext uri="{FF2B5EF4-FFF2-40B4-BE49-F238E27FC236}">
                <a16:creationId xmlns:a16="http://schemas.microsoft.com/office/drawing/2014/main" id="{629EAEC8-1E0E-4F47-A045-3FCFA9D389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C9BCF50-9074-416B-9630-3576C5C4940E}" type="slidenum">
              <a:rPr lang="en-US" altLang="en-US">
                <a:latin typeface="Comic Sans MS" panose="030F0702030302020204" pitchFamily="66" charset="0"/>
              </a:rPr>
              <a:pPr>
                <a:spcBef>
                  <a:spcPct val="0"/>
                </a:spcBef>
              </a:pPr>
              <a:t>10</a:t>
            </a:fld>
            <a:endParaRPr lang="en-US" altLang="en-US" dirty="0">
              <a:latin typeface="Comic Sans MS" panose="030F0702030302020204" pitchFamily="66"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E6DD3754-7EFD-45B7-A688-046B299034A8}"/>
              </a:ext>
            </a:extLst>
          </p:cNvPr>
          <p:cNvSpPr>
            <a:spLocks noGrp="1" noRot="1" noChangeAspect="1" noChangeArrowheads="1" noTextEdit="1"/>
          </p:cNvSpPr>
          <p:nvPr>
            <p:ph type="sldImg"/>
          </p:nvPr>
        </p:nvSpPr>
        <p:spPr>
          <a:ln/>
        </p:spPr>
      </p:sp>
      <p:sp>
        <p:nvSpPr>
          <p:cNvPr id="217091" name="Notes Placeholder 2">
            <a:extLst>
              <a:ext uri="{FF2B5EF4-FFF2-40B4-BE49-F238E27FC236}">
                <a16:creationId xmlns:a16="http://schemas.microsoft.com/office/drawing/2014/main" id="{D1CDAFC7-A8EE-473B-82FB-2063CBAA2C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17092" name="Slide Number Placeholder 3">
            <a:extLst>
              <a:ext uri="{FF2B5EF4-FFF2-40B4-BE49-F238E27FC236}">
                <a16:creationId xmlns:a16="http://schemas.microsoft.com/office/drawing/2014/main" id="{5F706EBB-40F9-495B-8CE7-1FC185DF25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8CD9486-E938-4F62-97BC-25E22C92DB7A}" type="slidenum">
              <a:rPr lang="en-US" altLang="en-US">
                <a:latin typeface="Comic Sans MS" panose="030F0702030302020204" pitchFamily="66" charset="0"/>
              </a:rPr>
              <a:pPr>
                <a:spcBef>
                  <a:spcPct val="0"/>
                </a:spcBef>
              </a:pPr>
              <a:t>101</a:t>
            </a:fld>
            <a:endParaRPr lang="en-US" altLang="en-US" dirty="0">
              <a:latin typeface="Comic Sans MS" panose="030F0702030302020204" pitchFamily="66"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A5582019-CDC8-4EC5-B672-EB4D2463E279}"/>
              </a:ext>
            </a:extLst>
          </p:cNvPr>
          <p:cNvSpPr>
            <a:spLocks noGrp="1" noRot="1" noChangeAspect="1" noChangeArrowheads="1" noTextEdit="1"/>
          </p:cNvSpPr>
          <p:nvPr>
            <p:ph type="sldImg"/>
          </p:nvPr>
        </p:nvSpPr>
        <p:spPr>
          <a:ln/>
        </p:spPr>
      </p:sp>
      <p:sp>
        <p:nvSpPr>
          <p:cNvPr id="219139" name="Notes Placeholder 2">
            <a:extLst>
              <a:ext uri="{FF2B5EF4-FFF2-40B4-BE49-F238E27FC236}">
                <a16:creationId xmlns:a16="http://schemas.microsoft.com/office/drawing/2014/main" id="{9F35EA8E-CB98-415F-A4A7-6F19FB4A66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19140" name="Slide Number Placeholder 3">
            <a:extLst>
              <a:ext uri="{FF2B5EF4-FFF2-40B4-BE49-F238E27FC236}">
                <a16:creationId xmlns:a16="http://schemas.microsoft.com/office/drawing/2014/main" id="{50A04199-6942-46D6-A1FA-14B9341AB0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5568319-AF53-4099-B0A4-E9035543F4F7}" type="slidenum">
              <a:rPr lang="en-US" altLang="en-US">
                <a:latin typeface="Comic Sans MS" panose="030F0702030302020204" pitchFamily="66" charset="0"/>
              </a:rPr>
              <a:pPr>
                <a:spcBef>
                  <a:spcPct val="0"/>
                </a:spcBef>
              </a:pPr>
              <a:t>102</a:t>
            </a:fld>
            <a:endParaRPr lang="en-US" altLang="en-US" dirty="0">
              <a:latin typeface="Comic Sans MS" panose="030F0702030302020204" pitchFamily="66"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E5E59664-A0C1-44C0-AA7E-09216B632079}"/>
              </a:ext>
            </a:extLst>
          </p:cNvPr>
          <p:cNvSpPr>
            <a:spLocks noGrp="1" noRot="1" noChangeAspect="1" noChangeArrowheads="1" noTextEdit="1"/>
          </p:cNvSpPr>
          <p:nvPr>
            <p:ph type="sldImg"/>
          </p:nvPr>
        </p:nvSpPr>
        <p:spPr>
          <a:ln/>
        </p:spPr>
      </p:sp>
      <p:sp>
        <p:nvSpPr>
          <p:cNvPr id="221187" name="Notes Placeholder 2">
            <a:extLst>
              <a:ext uri="{FF2B5EF4-FFF2-40B4-BE49-F238E27FC236}">
                <a16:creationId xmlns:a16="http://schemas.microsoft.com/office/drawing/2014/main" id="{3FF5FDCB-073B-455C-B7AE-D77D01E1B8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21188" name="Slide Number Placeholder 3">
            <a:extLst>
              <a:ext uri="{FF2B5EF4-FFF2-40B4-BE49-F238E27FC236}">
                <a16:creationId xmlns:a16="http://schemas.microsoft.com/office/drawing/2014/main" id="{A9F54D19-8553-4237-AE79-8F863ABF06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A016397-C520-413A-83CC-154069B30AF8}" type="slidenum">
              <a:rPr lang="en-US" altLang="en-US">
                <a:latin typeface="Comic Sans MS" panose="030F0702030302020204" pitchFamily="66" charset="0"/>
              </a:rPr>
              <a:pPr>
                <a:spcBef>
                  <a:spcPct val="0"/>
                </a:spcBef>
              </a:pPr>
              <a:t>103</a:t>
            </a:fld>
            <a:endParaRPr lang="en-US" altLang="en-US" dirty="0">
              <a:latin typeface="Comic Sans MS" panose="030F0702030302020204" pitchFamily="66"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4D9E62FC-5978-47CF-9681-D043F40081E2}"/>
              </a:ext>
            </a:extLst>
          </p:cNvPr>
          <p:cNvSpPr>
            <a:spLocks noGrp="1" noRot="1" noChangeAspect="1" noChangeArrowheads="1" noTextEdit="1"/>
          </p:cNvSpPr>
          <p:nvPr>
            <p:ph type="sldImg"/>
          </p:nvPr>
        </p:nvSpPr>
        <p:spPr>
          <a:ln/>
        </p:spPr>
      </p:sp>
      <p:sp>
        <p:nvSpPr>
          <p:cNvPr id="223235" name="Notes Placeholder 2">
            <a:extLst>
              <a:ext uri="{FF2B5EF4-FFF2-40B4-BE49-F238E27FC236}">
                <a16:creationId xmlns:a16="http://schemas.microsoft.com/office/drawing/2014/main" id="{C40B48E6-D3D6-4320-B6F6-A5BAB3D1A7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23236" name="Slide Number Placeholder 3">
            <a:extLst>
              <a:ext uri="{FF2B5EF4-FFF2-40B4-BE49-F238E27FC236}">
                <a16:creationId xmlns:a16="http://schemas.microsoft.com/office/drawing/2014/main" id="{D9057985-F120-4B50-BFB6-6A5F240C36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18A6568-879C-470A-A812-ADEB11C378D2}" type="slidenum">
              <a:rPr lang="en-US" altLang="en-US">
                <a:latin typeface="Comic Sans MS" panose="030F0702030302020204" pitchFamily="66" charset="0"/>
              </a:rPr>
              <a:pPr>
                <a:spcBef>
                  <a:spcPct val="0"/>
                </a:spcBef>
              </a:pPr>
              <a:t>104</a:t>
            </a:fld>
            <a:endParaRPr lang="en-US" altLang="en-US" dirty="0">
              <a:latin typeface="Comic Sans MS" panose="030F0702030302020204" pitchFamily="66"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78DAE244-CD8E-4918-A978-9E0FD64FC601}"/>
              </a:ext>
            </a:extLst>
          </p:cNvPr>
          <p:cNvSpPr>
            <a:spLocks noGrp="1" noRot="1" noChangeAspect="1" noChangeArrowheads="1" noTextEdit="1"/>
          </p:cNvSpPr>
          <p:nvPr>
            <p:ph type="sldImg"/>
          </p:nvPr>
        </p:nvSpPr>
        <p:spPr>
          <a:ln/>
        </p:spPr>
      </p:sp>
      <p:sp>
        <p:nvSpPr>
          <p:cNvPr id="225283" name="Notes Placeholder 2">
            <a:extLst>
              <a:ext uri="{FF2B5EF4-FFF2-40B4-BE49-F238E27FC236}">
                <a16:creationId xmlns:a16="http://schemas.microsoft.com/office/drawing/2014/main" id="{3AE1DF5B-CAB4-4C9D-9AEB-B25B773587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25284" name="Slide Number Placeholder 3">
            <a:extLst>
              <a:ext uri="{FF2B5EF4-FFF2-40B4-BE49-F238E27FC236}">
                <a16:creationId xmlns:a16="http://schemas.microsoft.com/office/drawing/2014/main" id="{E13D3A3D-2625-4009-8A43-02C1D69FF8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0E4B5CC-AF4D-4C38-8E5E-7AED8B8D2EE1}" type="slidenum">
              <a:rPr lang="en-US" altLang="en-US">
                <a:latin typeface="Comic Sans MS" panose="030F0702030302020204" pitchFamily="66" charset="0"/>
              </a:rPr>
              <a:pPr>
                <a:spcBef>
                  <a:spcPct val="0"/>
                </a:spcBef>
              </a:pPr>
              <a:t>105</a:t>
            </a:fld>
            <a:endParaRPr lang="en-US" altLang="en-US" dirty="0">
              <a:latin typeface="Comic Sans MS" panose="030F0702030302020204" pitchFamily="66"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4891B5D0-30FD-42AA-8BD3-A9D4DDC5F34F}"/>
              </a:ext>
            </a:extLst>
          </p:cNvPr>
          <p:cNvSpPr>
            <a:spLocks noGrp="1" noRot="1" noChangeAspect="1" noChangeArrowheads="1" noTextEdit="1"/>
          </p:cNvSpPr>
          <p:nvPr>
            <p:ph type="sldImg"/>
          </p:nvPr>
        </p:nvSpPr>
        <p:spPr>
          <a:ln/>
        </p:spPr>
      </p:sp>
      <p:sp>
        <p:nvSpPr>
          <p:cNvPr id="227331" name="Notes Placeholder 2">
            <a:extLst>
              <a:ext uri="{FF2B5EF4-FFF2-40B4-BE49-F238E27FC236}">
                <a16:creationId xmlns:a16="http://schemas.microsoft.com/office/drawing/2014/main" id="{EEA81888-E4E4-46D9-8999-6574BA0CAA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27332" name="Slide Number Placeholder 3">
            <a:extLst>
              <a:ext uri="{FF2B5EF4-FFF2-40B4-BE49-F238E27FC236}">
                <a16:creationId xmlns:a16="http://schemas.microsoft.com/office/drawing/2014/main" id="{F67C5AF9-D49A-4869-867D-CF730BDA9D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FE29A7A-089C-4A01-9F78-FFC3B4C45A7B}" type="slidenum">
              <a:rPr lang="en-US" altLang="en-US">
                <a:latin typeface="Comic Sans MS" panose="030F0702030302020204" pitchFamily="66" charset="0"/>
              </a:rPr>
              <a:pPr>
                <a:spcBef>
                  <a:spcPct val="0"/>
                </a:spcBef>
              </a:pPr>
              <a:t>106</a:t>
            </a:fld>
            <a:endParaRPr lang="en-US" altLang="en-US" dirty="0">
              <a:latin typeface="Comic Sans MS" panose="030F0702030302020204" pitchFamily="66"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1AE5DEBC-B669-4AD6-B712-BDE3BD9DA58C}"/>
              </a:ext>
            </a:extLst>
          </p:cNvPr>
          <p:cNvSpPr>
            <a:spLocks noGrp="1" noRot="1" noChangeAspect="1" noChangeArrowheads="1" noTextEdit="1"/>
          </p:cNvSpPr>
          <p:nvPr>
            <p:ph type="sldImg"/>
          </p:nvPr>
        </p:nvSpPr>
        <p:spPr>
          <a:ln/>
        </p:spPr>
      </p:sp>
      <p:sp>
        <p:nvSpPr>
          <p:cNvPr id="237571" name="Notes Placeholder 2">
            <a:extLst>
              <a:ext uri="{FF2B5EF4-FFF2-40B4-BE49-F238E27FC236}">
                <a16:creationId xmlns:a16="http://schemas.microsoft.com/office/drawing/2014/main" id="{6C6AC228-8991-445D-8B5C-EC800C79C1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37572" name="Slide Number Placeholder 3">
            <a:extLst>
              <a:ext uri="{FF2B5EF4-FFF2-40B4-BE49-F238E27FC236}">
                <a16:creationId xmlns:a16="http://schemas.microsoft.com/office/drawing/2014/main" id="{C6CAB340-18AE-4AB1-B6F8-ED6D496517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4F52137-C62D-42AA-999C-321E01F24C6A}" type="slidenum">
              <a:rPr lang="en-US" altLang="en-US">
                <a:latin typeface="Comic Sans MS" panose="030F0702030302020204" pitchFamily="66" charset="0"/>
              </a:rPr>
              <a:pPr>
                <a:spcBef>
                  <a:spcPct val="0"/>
                </a:spcBef>
              </a:pPr>
              <a:t>107</a:t>
            </a:fld>
            <a:endParaRPr lang="en-US" altLang="en-US" dirty="0">
              <a:latin typeface="Comic Sans MS" panose="030F0702030302020204" pitchFamily="66"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4EDB2D23-AA7E-48BB-9E4F-501D44B891D2}"/>
              </a:ext>
            </a:extLst>
          </p:cNvPr>
          <p:cNvSpPr>
            <a:spLocks noGrp="1" noRot="1" noChangeAspect="1" noChangeArrowheads="1" noTextEdit="1"/>
          </p:cNvSpPr>
          <p:nvPr>
            <p:ph type="sldImg"/>
          </p:nvPr>
        </p:nvSpPr>
        <p:spPr>
          <a:ln/>
        </p:spPr>
      </p:sp>
      <p:sp>
        <p:nvSpPr>
          <p:cNvPr id="239619" name="Notes Placeholder 2">
            <a:extLst>
              <a:ext uri="{FF2B5EF4-FFF2-40B4-BE49-F238E27FC236}">
                <a16:creationId xmlns:a16="http://schemas.microsoft.com/office/drawing/2014/main" id="{030038E4-5200-40E1-AF80-88CB59270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39620" name="Slide Number Placeholder 3">
            <a:extLst>
              <a:ext uri="{FF2B5EF4-FFF2-40B4-BE49-F238E27FC236}">
                <a16:creationId xmlns:a16="http://schemas.microsoft.com/office/drawing/2014/main" id="{135A5A3C-4464-41A8-AA06-72DE67763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82197A1-DBDE-47A5-94F8-D3EC8E07890C}" type="slidenum">
              <a:rPr lang="en-US" altLang="en-US">
                <a:latin typeface="Comic Sans MS" panose="030F0702030302020204" pitchFamily="66" charset="0"/>
              </a:rPr>
              <a:pPr>
                <a:spcBef>
                  <a:spcPct val="0"/>
                </a:spcBef>
              </a:pPr>
              <a:t>108</a:t>
            </a:fld>
            <a:endParaRPr lang="en-US" altLang="en-US" dirty="0">
              <a:latin typeface="Comic Sans MS" panose="030F0702030302020204" pitchFamily="66"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89AE4046-1D25-48EC-9AE8-C9FFA6A31066}"/>
              </a:ext>
            </a:extLst>
          </p:cNvPr>
          <p:cNvSpPr>
            <a:spLocks noGrp="1" noRot="1" noChangeAspect="1" noChangeArrowheads="1" noTextEdit="1"/>
          </p:cNvSpPr>
          <p:nvPr>
            <p:ph type="sldImg"/>
          </p:nvPr>
        </p:nvSpPr>
        <p:spPr>
          <a:ln/>
        </p:spPr>
      </p:sp>
      <p:sp>
        <p:nvSpPr>
          <p:cNvPr id="241667" name="Notes Placeholder 2">
            <a:extLst>
              <a:ext uri="{FF2B5EF4-FFF2-40B4-BE49-F238E27FC236}">
                <a16:creationId xmlns:a16="http://schemas.microsoft.com/office/drawing/2014/main" id="{853E55B2-4EF8-4248-9F19-5908EE8CC2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1668" name="Slide Number Placeholder 3">
            <a:extLst>
              <a:ext uri="{FF2B5EF4-FFF2-40B4-BE49-F238E27FC236}">
                <a16:creationId xmlns:a16="http://schemas.microsoft.com/office/drawing/2014/main" id="{4D9DBB5E-E9E3-4C99-A995-CAEB7B4E78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637844D-DD09-424E-88AB-1CBD95ED13D6}" type="slidenum">
              <a:rPr lang="en-US" altLang="en-US">
                <a:latin typeface="Comic Sans MS" panose="030F0702030302020204" pitchFamily="66" charset="0"/>
              </a:rPr>
              <a:pPr>
                <a:spcBef>
                  <a:spcPct val="0"/>
                </a:spcBef>
              </a:pPr>
              <a:t>109</a:t>
            </a:fld>
            <a:endParaRPr lang="en-US" altLang="en-US" dirty="0">
              <a:latin typeface="Comic Sans MS" panose="030F0702030302020204" pitchFamily="66"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C5305592-F928-42AE-846B-E283CD9AFA74}"/>
              </a:ext>
            </a:extLst>
          </p:cNvPr>
          <p:cNvSpPr>
            <a:spLocks noGrp="1" noRot="1" noChangeAspect="1" noChangeArrowheads="1" noTextEdit="1"/>
          </p:cNvSpPr>
          <p:nvPr>
            <p:ph type="sldImg"/>
          </p:nvPr>
        </p:nvSpPr>
        <p:spPr>
          <a:ln/>
        </p:spPr>
      </p:sp>
      <p:sp>
        <p:nvSpPr>
          <p:cNvPr id="243715" name="Notes Placeholder 2">
            <a:extLst>
              <a:ext uri="{FF2B5EF4-FFF2-40B4-BE49-F238E27FC236}">
                <a16:creationId xmlns:a16="http://schemas.microsoft.com/office/drawing/2014/main" id="{5688EBE4-6214-4698-B9FB-0350FEC41E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3716" name="Slide Number Placeholder 3">
            <a:extLst>
              <a:ext uri="{FF2B5EF4-FFF2-40B4-BE49-F238E27FC236}">
                <a16:creationId xmlns:a16="http://schemas.microsoft.com/office/drawing/2014/main" id="{557B3934-B4CC-45A5-9466-4318A9B73F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9193E47-87BB-4A72-8692-E823DDCD952D}" type="slidenum">
              <a:rPr lang="en-US" altLang="en-US">
                <a:latin typeface="Comic Sans MS" panose="030F0702030302020204" pitchFamily="66" charset="0"/>
              </a:rPr>
              <a:pPr>
                <a:spcBef>
                  <a:spcPct val="0"/>
                </a:spcBef>
              </a:pPr>
              <a:t>110</a:t>
            </a:fld>
            <a:endParaRPr lang="en-US" altLang="en-US" dirty="0">
              <a:latin typeface="Comic Sans MS" panose="030F0702030302020204" pitchFamily="66"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0509EFB-462F-46DD-A35D-0B75AFED020C}"/>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4B67FF19-6F76-404D-AFA8-CE0533F75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580" name="Slide Number Placeholder 3">
            <a:extLst>
              <a:ext uri="{FF2B5EF4-FFF2-40B4-BE49-F238E27FC236}">
                <a16:creationId xmlns:a16="http://schemas.microsoft.com/office/drawing/2014/main" id="{5DDDB203-0098-47DE-B489-80163BD911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FA5A195-1D74-47C3-8A4C-F5463FB8E164}" type="slidenum">
              <a:rPr lang="en-US" altLang="en-US">
                <a:latin typeface="Comic Sans MS" panose="030F0702030302020204" pitchFamily="66" charset="0"/>
              </a:rPr>
              <a:pPr>
                <a:spcBef>
                  <a:spcPct val="0"/>
                </a:spcBef>
              </a:pPr>
              <a:t>11</a:t>
            </a:fld>
            <a:endParaRPr lang="en-US" altLang="en-US" dirty="0">
              <a:latin typeface="Comic Sans MS" panose="030F0702030302020204" pitchFamily="66"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494803EE-DEA9-4496-A06B-24879DE212C5}"/>
              </a:ext>
            </a:extLst>
          </p:cNvPr>
          <p:cNvSpPr>
            <a:spLocks noGrp="1" noRot="1" noChangeAspect="1" noChangeArrowheads="1" noTextEdit="1"/>
          </p:cNvSpPr>
          <p:nvPr>
            <p:ph type="sldImg"/>
          </p:nvPr>
        </p:nvSpPr>
        <p:spPr>
          <a:ln/>
        </p:spPr>
      </p:sp>
      <p:sp>
        <p:nvSpPr>
          <p:cNvPr id="245763" name="Notes Placeholder 2">
            <a:extLst>
              <a:ext uri="{FF2B5EF4-FFF2-40B4-BE49-F238E27FC236}">
                <a16:creationId xmlns:a16="http://schemas.microsoft.com/office/drawing/2014/main" id="{FF8561CD-F992-48F2-8041-E5387EF1FD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5764" name="Slide Number Placeholder 3">
            <a:extLst>
              <a:ext uri="{FF2B5EF4-FFF2-40B4-BE49-F238E27FC236}">
                <a16:creationId xmlns:a16="http://schemas.microsoft.com/office/drawing/2014/main" id="{35B6FDC5-5AEA-4A06-85DA-C7DB7D6E8B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B0826EC-FB0D-411C-987F-13D1BB5C4CB6}" type="slidenum">
              <a:rPr lang="en-US" altLang="en-US">
                <a:latin typeface="Comic Sans MS" panose="030F0702030302020204" pitchFamily="66" charset="0"/>
              </a:rPr>
              <a:pPr>
                <a:spcBef>
                  <a:spcPct val="0"/>
                </a:spcBef>
              </a:pPr>
              <a:t>111</a:t>
            </a:fld>
            <a:endParaRPr lang="en-US" altLang="en-US" dirty="0">
              <a:latin typeface="Comic Sans MS" panose="030F0702030302020204" pitchFamily="66"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97278004-08BC-4DB2-B1DF-E796C7AF0686}"/>
              </a:ext>
            </a:extLst>
          </p:cNvPr>
          <p:cNvSpPr>
            <a:spLocks noGrp="1" noRot="1" noChangeAspect="1" noChangeArrowheads="1" noTextEdit="1"/>
          </p:cNvSpPr>
          <p:nvPr>
            <p:ph type="sldImg"/>
          </p:nvPr>
        </p:nvSpPr>
        <p:spPr>
          <a:ln/>
        </p:spPr>
      </p:sp>
      <p:sp>
        <p:nvSpPr>
          <p:cNvPr id="247811" name="Notes Placeholder 2">
            <a:extLst>
              <a:ext uri="{FF2B5EF4-FFF2-40B4-BE49-F238E27FC236}">
                <a16:creationId xmlns:a16="http://schemas.microsoft.com/office/drawing/2014/main" id="{A36798AB-01E0-4A04-BF23-32FAD62F0C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7812" name="Slide Number Placeholder 3">
            <a:extLst>
              <a:ext uri="{FF2B5EF4-FFF2-40B4-BE49-F238E27FC236}">
                <a16:creationId xmlns:a16="http://schemas.microsoft.com/office/drawing/2014/main" id="{0DF322BA-01EB-4111-BFB2-406463D7FE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7234926-36DB-437D-ADBE-7B4DC2AB299E}" type="slidenum">
              <a:rPr lang="en-US" altLang="en-US">
                <a:latin typeface="Comic Sans MS" panose="030F0702030302020204" pitchFamily="66" charset="0"/>
              </a:rPr>
              <a:pPr>
                <a:spcBef>
                  <a:spcPct val="0"/>
                </a:spcBef>
              </a:pPr>
              <a:t>112</a:t>
            </a:fld>
            <a:endParaRPr lang="en-US" altLang="en-US" dirty="0">
              <a:latin typeface="Comic Sans MS" panose="030F0702030302020204" pitchFamily="66"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0C4EEC13-BFAE-4166-A41D-D42D4F4630A3}"/>
              </a:ext>
            </a:extLst>
          </p:cNvPr>
          <p:cNvSpPr>
            <a:spLocks noGrp="1" noRot="1" noChangeAspect="1" noChangeArrowheads="1" noTextEdit="1"/>
          </p:cNvSpPr>
          <p:nvPr>
            <p:ph type="sldImg"/>
          </p:nvPr>
        </p:nvSpPr>
        <p:spPr>
          <a:ln/>
        </p:spPr>
      </p:sp>
      <p:sp>
        <p:nvSpPr>
          <p:cNvPr id="249859" name="Notes Placeholder 2">
            <a:extLst>
              <a:ext uri="{FF2B5EF4-FFF2-40B4-BE49-F238E27FC236}">
                <a16:creationId xmlns:a16="http://schemas.microsoft.com/office/drawing/2014/main" id="{067B18B2-42A9-4164-9956-D3198DA65A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49860" name="Slide Number Placeholder 3">
            <a:extLst>
              <a:ext uri="{FF2B5EF4-FFF2-40B4-BE49-F238E27FC236}">
                <a16:creationId xmlns:a16="http://schemas.microsoft.com/office/drawing/2014/main" id="{0BEF811A-85FF-45B8-8A55-1ED29407D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125091A-38E5-42BC-83EC-4718BED75085}" type="slidenum">
              <a:rPr lang="en-US" altLang="en-US">
                <a:latin typeface="Comic Sans MS" panose="030F0702030302020204" pitchFamily="66" charset="0"/>
              </a:rPr>
              <a:pPr>
                <a:spcBef>
                  <a:spcPct val="0"/>
                </a:spcBef>
              </a:pPr>
              <a:t>113</a:t>
            </a:fld>
            <a:endParaRPr lang="en-US" altLang="en-US" dirty="0">
              <a:latin typeface="Comic Sans MS" panose="030F0702030302020204" pitchFamily="66"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D559B949-8444-4E1D-A056-E114AEAE9852}"/>
              </a:ext>
            </a:extLst>
          </p:cNvPr>
          <p:cNvSpPr>
            <a:spLocks noGrp="1" noRot="1" noChangeAspect="1" noChangeArrowheads="1" noTextEdit="1"/>
          </p:cNvSpPr>
          <p:nvPr>
            <p:ph type="sldImg"/>
          </p:nvPr>
        </p:nvSpPr>
        <p:spPr>
          <a:ln/>
        </p:spPr>
      </p:sp>
      <p:sp>
        <p:nvSpPr>
          <p:cNvPr id="251907" name="Notes Placeholder 2">
            <a:extLst>
              <a:ext uri="{FF2B5EF4-FFF2-40B4-BE49-F238E27FC236}">
                <a16:creationId xmlns:a16="http://schemas.microsoft.com/office/drawing/2014/main" id="{00AF4628-8BCE-45DF-B4CB-2A167B15F4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51908" name="Slide Number Placeholder 3">
            <a:extLst>
              <a:ext uri="{FF2B5EF4-FFF2-40B4-BE49-F238E27FC236}">
                <a16:creationId xmlns:a16="http://schemas.microsoft.com/office/drawing/2014/main" id="{F9C2D3CE-0BD2-4868-8EF7-48BE8461B0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951B297-3936-4333-ADA2-020CF2196187}" type="slidenum">
              <a:rPr lang="en-US" altLang="en-US">
                <a:latin typeface="Comic Sans MS" panose="030F0702030302020204" pitchFamily="66" charset="0"/>
              </a:rPr>
              <a:pPr>
                <a:spcBef>
                  <a:spcPct val="0"/>
                </a:spcBef>
              </a:pPr>
              <a:t>114</a:t>
            </a:fld>
            <a:endParaRPr lang="en-US" altLang="en-US" dirty="0">
              <a:latin typeface="Comic Sans MS" panose="030F0702030302020204" pitchFamily="66"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a:extLst>
              <a:ext uri="{FF2B5EF4-FFF2-40B4-BE49-F238E27FC236}">
                <a16:creationId xmlns:a16="http://schemas.microsoft.com/office/drawing/2014/main" id="{D56CBD65-ED1B-4746-862D-9E73939267D6}"/>
              </a:ext>
            </a:extLst>
          </p:cNvPr>
          <p:cNvSpPr>
            <a:spLocks noGrp="1" noRot="1" noChangeAspect="1" noChangeArrowheads="1" noTextEdit="1"/>
          </p:cNvSpPr>
          <p:nvPr>
            <p:ph type="sldImg"/>
          </p:nvPr>
        </p:nvSpPr>
        <p:spPr>
          <a:ln/>
        </p:spPr>
      </p:sp>
      <p:sp>
        <p:nvSpPr>
          <p:cNvPr id="253955" name="Notes Placeholder 2">
            <a:extLst>
              <a:ext uri="{FF2B5EF4-FFF2-40B4-BE49-F238E27FC236}">
                <a16:creationId xmlns:a16="http://schemas.microsoft.com/office/drawing/2014/main" id="{8084F44F-48E9-43C4-96E6-58FFE214F5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53956" name="Slide Number Placeholder 3">
            <a:extLst>
              <a:ext uri="{FF2B5EF4-FFF2-40B4-BE49-F238E27FC236}">
                <a16:creationId xmlns:a16="http://schemas.microsoft.com/office/drawing/2014/main" id="{01D6DB31-958A-4D55-B062-4BC1F9782F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342FE61-ED7E-452C-9C8C-CDB2440C6EF5}" type="slidenum">
              <a:rPr lang="en-US" altLang="en-US">
                <a:latin typeface="Comic Sans MS" panose="030F0702030302020204" pitchFamily="66" charset="0"/>
              </a:rPr>
              <a:pPr>
                <a:spcBef>
                  <a:spcPct val="0"/>
                </a:spcBef>
              </a:pPr>
              <a:t>115</a:t>
            </a:fld>
            <a:endParaRPr lang="en-US" altLang="en-US" dirty="0">
              <a:latin typeface="Comic Sans MS" panose="030F0702030302020204" pitchFamily="66"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10A8A86F-D0B4-4B19-8100-06D9F461D639}"/>
              </a:ext>
            </a:extLst>
          </p:cNvPr>
          <p:cNvSpPr>
            <a:spLocks noGrp="1" noRot="1" noChangeAspect="1" noChangeArrowheads="1" noTextEdit="1"/>
          </p:cNvSpPr>
          <p:nvPr>
            <p:ph type="sldImg"/>
          </p:nvPr>
        </p:nvSpPr>
        <p:spPr>
          <a:ln/>
        </p:spPr>
      </p:sp>
      <p:sp>
        <p:nvSpPr>
          <p:cNvPr id="256003" name="Notes Placeholder 2">
            <a:extLst>
              <a:ext uri="{FF2B5EF4-FFF2-40B4-BE49-F238E27FC236}">
                <a16:creationId xmlns:a16="http://schemas.microsoft.com/office/drawing/2014/main" id="{A6642E26-8022-4F2A-8546-DC336E1864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56004" name="Slide Number Placeholder 3">
            <a:extLst>
              <a:ext uri="{FF2B5EF4-FFF2-40B4-BE49-F238E27FC236}">
                <a16:creationId xmlns:a16="http://schemas.microsoft.com/office/drawing/2014/main" id="{DE3718C6-F510-4B05-BB1F-C695CDB324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7019E91-8B5F-4AAF-95C6-9E48988B8EE7}" type="slidenum">
              <a:rPr lang="en-US" altLang="en-US">
                <a:latin typeface="Comic Sans MS" panose="030F0702030302020204" pitchFamily="66" charset="0"/>
              </a:rPr>
              <a:pPr>
                <a:spcBef>
                  <a:spcPct val="0"/>
                </a:spcBef>
              </a:pPr>
              <a:t>116</a:t>
            </a:fld>
            <a:endParaRPr lang="en-US" altLang="en-US" dirty="0">
              <a:latin typeface="Comic Sans MS" panose="030F0702030302020204" pitchFamily="66"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46F1D77B-D1EA-4BB4-9E6F-788A983D08CF}"/>
              </a:ext>
            </a:extLst>
          </p:cNvPr>
          <p:cNvSpPr>
            <a:spLocks noGrp="1" noRot="1" noChangeAspect="1" noChangeArrowheads="1" noTextEdit="1"/>
          </p:cNvSpPr>
          <p:nvPr>
            <p:ph type="sldImg"/>
          </p:nvPr>
        </p:nvSpPr>
        <p:spPr>
          <a:ln/>
        </p:spPr>
      </p:sp>
      <p:sp>
        <p:nvSpPr>
          <p:cNvPr id="258051" name="Notes Placeholder 2">
            <a:extLst>
              <a:ext uri="{FF2B5EF4-FFF2-40B4-BE49-F238E27FC236}">
                <a16:creationId xmlns:a16="http://schemas.microsoft.com/office/drawing/2014/main" id="{59CD9D10-EF7B-4544-BC80-E55379440E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58052" name="Slide Number Placeholder 3">
            <a:extLst>
              <a:ext uri="{FF2B5EF4-FFF2-40B4-BE49-F238E27FC236}">
                <a16:creationId xmlns:a16="http://schemas.microsoft.com/office/drawing/2014/main" id="{58C182E8-02ED-407E-9AA9-D28F8DA738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768CF4C-2389-4C70-8709-B3F42A78246D}" type="slidenum">
              <a:rPr lang="en-US" altLang="en-US">
                <a:latin typeface="Comic Sans MS" panose="030F0702030302020204" pitchFamily="66" charset="0"/>
              </a:rPr>
              <a:pPr>
                <a:spcBef>
                  <a:spcPct val="0"/>
                </a:spcBef>
              </a:pPr>
              <a:t>117</a:t>
            </a:fld>
            <a:endParaRPr lang="en-US" altLang="en-US" dirty="0">
              <a:latin typeface="Comic Sans MS" panose="030F0702030302020204" pitchFamily="66"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9092C75B-1D70-45D0-85EF-E6F8F5BEBD83}"/>
              </a:ext>
            </a:extLst>
          </p:cNvPr>
          <p:cNvSpPr>
            <a:spLocks noGrp="1" noRot="1" noChangeAspect="1" noChangeArrowheads="1" noTextEdit="1"/>
          </p:cNvSpPr>
          <p:nvPr>
            <p:ph type="sldImg"/>
          </p:nvPr>
        </p:nvSpPr>
        <p:spPr>
          <a:ln/>
        </p:spPr>
      </p:sp>
      <p:sp>
        <p:nvSpPr>
          <p:cNvPr id="260099" name="Notes Placeholder 2">
            <a:extLst>
              <a:ext uri="{FF2B5EF4-FFF2-40B4-BE49-F238E27FC236}">
                <a16:creationId xmlns:a16="http://schemas.microsoft.com/office/drawing/2014/main" id="{9626A6C6-697C-4846-8A42-7B8B50977D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0100" name="Slide Number Placeholder 3">
            <a:extLst>
              <a:ext uri="{FF2B5EF4-FFF2-40B4-BE49-F238E27FC236}">
                <a16:creationId xmlns:a16="http://schemas.microsoft.com/office/drawing/2014/main" id="{90A056C5-16C2-42A5-9E73-DA43D5E9F4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D927F73-7D2A-4C12-8362-D989112EE54F}" type="slidenum">
              <a:rPr lang="en-US" altLang="en-US">
                <a:latin typeface="Comic Sans MS" panose="030F0702030302020204" pitchFamily="66" charset="0"/>
              </a:rPr>
              <a:pPr>
                <a:spcBef>
                  <a:spcPct val="0"/>
                </a:spcBef>
              </a:pPr>
              <a:t>118</a:t>
            </a:fld>
            <a:endParaRPr lang="en-US" altLang="en-US" dirty="0">
              <a:latin typeface="Comic Sans MS" panose="030F0702030302020204" pitchFamily="66"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3E977302-E7EA-4A14-BC75-943B05249054}"/>
              </a:ext>
            </a:extLst>
          </p:cNvPr>
          <p:cNvSpPr>
            <a:spLocks noGrp="1" noRot="1" noChangeAspect="1" noChangeArrowheads="1" noTextEdit="1"/>
          </p:cNvSpPr>
          <p:nvPr>
            <p:ph type="sldImg"/>
          </p:nvPr>
        </p:nvSpPr>
        <p:spPr>
          <a:ln/>
        </p:spPr>
      </p:sp>
      <p:sp>
        <p:nvSpPr>
          <p:cNvPr id="262147" name="Notes Placeholder 2">
            <a:extLst>
              <a:ext uri="{FF2B5EF4-FFF2-40B4-BE49-F238E27FC236}">
                <a16:creationId xmlns:a16="http://schemas.microsoft.com/office/drawing/2014/main" id="{938B8868-8126-42A7-B366-C1A5A9C49C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2148" name="Slide Number Placeholder 3">
            <a:extLst>
              <a:ext uri="{FF2B5EF4-FFF2-40B4-BE49-F238E27FC236}">
                <a16:creationId xmlns:a16="http://schemas.microsoft.com/office/drawing/2014/main" id="{F2A3A2E0-E72B-4AB4-B350-8F91588033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1EA88BC-C453-44EC-BD2C-98ADC79DE640}" type="slidenum">
              <a:rPr lang="en-US" altLang="en-US">
                <a:latin typeface="Comic Sans MS" panose="030F0702030302020204" pitchFamily="66" charset="0"/>
              </a:rPr>
              <a:pPr>
                <a:spcBef>
                  <a:spcPct val="0"/>
                </a:spcBef>
              </a:pPr>
              <a:t>119</a:t>
            </a:fld>
            <a:endParaRPr lang="en-US" altLang="en-US" dirty="0">
              <a:latin typeface="Comic Sans MS" panose="030F0702030302020204" pitchFamily="66"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2A60C236-B806-4FE8-9CD5-D8787636D11B}"/>
              </a:ext>
            </a:extLst>
          </p:cNvPr>
          <p:cNvSpPr>
            <a:spLocks noGrp="1" noRot="1" noChangeAspect="1" noChangeArrowheads="1" noTextEdit="1"/>
          </p:cNvSpPr>
          <p:nvPr>
            <p:ph type="sldImg"/>
          </p:nvPr>
        </p:nvSpPr>
        <p:spPr>
          <a:ln/>
        </p:spPr>
      </p:sp>
      <p:sp>
        <p:nvSpPr>
          <p:cNvPr id="264195" name="Notes Placeholder 2">
            <a:extLst>
              <a:ext uri="{FF2B5EF4-FFF2-40B4-BE49-F238E27FC236}">
                <a16:creationId xmlns:a16="http://schemas.microsoft.com/office/drawing/2014/main" id="{75161DD1-7790-44DD-AD3E-B3CF55AC9A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4196" name="Slide Number Placeholder 3">
            <a:extLst>
              <a:ext uri="{FF2B5EF4-FFF2-40B4-BE49-F238E27FC236}">
                <a16:creationId xmlns:a16="http://schemas.microsoft.com/office/drawing/2014/main" id="{FB78AE74-1EC4-499A-8676-C8B3309465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3E9C955-293D-4A71-B327-44CB03E08BA1}" type="slidenum">
              <a:rPr lang="en-US" altLang="en-US">
                <a:latin typeface="Comic Sans MS" panose="030F0702030302020204" pitchFamily="66" charset="0"/>
              </a:rPr>
              <a:pPr>
                <a:spcBef>
                  <a:spcPct val="0"/>
                </a:spcBef>
              </a:pPr>
              <a:t>120</a:t>
            </a:fld>
            <a:endParaRPr lang="en-US" altLang="en-US" dirty="0">
              <a:latin typeface="Comic Sans MS" panose="030F0702030302020204" pitchFamily="66"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BCB8314B-46C6-4E9C-A339-743B87C8F905}"/>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7315AEFE-E7AB-473B-9619-F8BD6B37A6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628" name="Slide Number Placeholder 3">
            <a:extLst>
              <a:ext uri="{FF2B5EF4-FFF2-40B4-BE49-F238E27FC236}">
                <a16:creationId xmlns:a16="http://schemas.microsoft.com/office/drawing/2014/main" id="{61A1FCED-DD29-4FE6-8573-0094B9B19C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3801214-69A6-488C-A693-1FA3018B04C3}" type="slidenum">
              <a:rPr lang="en-US" altLang="en-US">
                <a:latin typeface="Comic Sans MS" panose="030F0702030302020204" pitchFamily="66" charset="0"/>
              </a:rPr>
              <a:pPr>
                <a:spcBef>
                  <a:spcPct val="0"/>
                </a:spcBef>
              </a:pPr>
              <a:t>12</a:t>
            </a:fld>
            <a:endParaRPr lang="en-US" altLang="en-US" dirty="0">
              <a:latin typeface="Comic Sans MS" panose="030F0702030302020204" pitchFamily="66"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03DB241E-C75E-4CD9-A6CD-6EB44D7B6DFD}"/>
              </a:ext>
            </a:extLst>
          </p:cNvPr>
          <p:cNvSpPr>
            <a:spLocks noGrp="1" noRot="1" noChangeAspect="1" noChangeArrowheads="1" noTextEdit="1"/>
          </p:cNvSpPr>
          <p:nvPr>
            <p:ph type="sldImg"/>
          </p:nvPr>
        </p:nvSpPr>
        <p:spPr>
          <a:ln/>
        </p:spPr>
      </p:sp>
      <p:sp>
        <p:nvSpPr>
          <p:cNvPr id="266243" name="Notes Placeholder 2">
            <a:extLst>
              <a:ext uri="{FF2B5EF4-FFF2-40B4-BE49-F238E27FC236}">
                <a16:creationId xmlns:a16="http://schemas.microsoft.com/office/drawing/2014/main" id="{26257D00-5832-4B0D-99EE-BBD415B963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6244" name="Slide Number Placeholder 3">
            <a:extLst>
              <a:ext uri="{FF2B5EF4-FFF2-40B4-BE49-F238E27FC236}">
                <a16:creationId xmlns:a16="http://schemas.microsoft.com/office/drawing/2014/main" id="{3D8E13D9-F93C-4569-B373-D88ADAE9DE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7E45730-7C4E-498A-965F-C95405008EA6}" type="slidenum">
              <a:rPr lang="en-US" altLang="en-US">
                <a:latin typeface="Comic Sans MS" panose="030F0702030302020204" pitchFamily="66" charset="0"/>
              </a:rPr>
              <a:pPr>
                <a:spcBef>
                  <a:spcPct val="0"/>
                </a:spcBef>
              </a:pPr>
              <a:t>121</a:t>
            </a:fld>
            <a:endParaRPr lang="en-US" altLang="en-US" dirty="0">
              <a:latin typeface="Comic Sans MS" panose="030F0702030302020204" pitchFamily="66"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a:extLst>
              <a:ext uri="{FF2B5EF4-FFF2-40B4-BE49-F238E27FC236}">
                <a16:creationId xmlns:a16="http://schemas.microsoft.com/office/drawing/2014/main" id="{9D18409E-98F6-4EF8-95DD-2FBE652F2EED}"/>
              </a:ext>
            </a:extLst>
          </p:cNvPr>
          <p:cNvSpPr>
            <a:spLocks noGrp="1" noRot="1" noChangeAspect="1" noChangeArrowheads="1" noTextEdit="1"/>
          </p:cNvSpPr>
          <p:nvPr>
            <p:ph type="sldImg"/>
          </p:nvPr>
        </p:nvSpPr>
        <p:spPr>
          <a:ln/>
        </p:spPr>
      </p:sp>
      <p:sp>
        <p:nvSpPr>
          <p:cNvPr id="268291" name="Notes Placeholder 2">
            <a:extLst>
              <a:ext uri="{FF2B5EF4-FFF2-40B4-BE49-F238E27FC236}">
                <a16:creationId xmlns:a16="http://schemas.microsoft.com/office/drawing/2014/main" id="{CF1D92F9-B9EA-4AF6-9FC8-1C0CACB9C5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68292" name="Slide Number Placeholder 3">
            <a:extLst>
              <a:ext uri="{FF2B5EF4-FFF2-40B4-BE49-F238E27FC236}">
                <a16:creationId xmlns:a16="http://schemas.microsoft.com/office/drawing/2014/main" id="{41E2A7A0-1722-4538-BCD0-557033C2B4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8EF349D-3C25-4E9E-9D1F-789008EC64A9}" type="slidenum">
              <a:rPr lang="en-US" altLang="en-US">
                <a:latin typeface="Comic Sans MS" panose="030F0702030302020204" pitchFamily="66" charset="0"/>
              </a:rPr>
              <a:pPr>
                <a:spcBef>
                  <a:spcPct val="0"/>
                </a:spcBef>
              </a:pPr>
              <a:t>122</a:t>
            </a:fld>
            <a:endParaRPr lang="en-US" altLang="en-US" dirty="0">
              <a:latin typeface="Comic Sans MS" panose="030F0702030302020204" pitchFamily="66"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0FE23E68-EAE3-4D06-B852-C8E9A4CE6E2B}"/>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405F7400-BE7B-49D9-8C77-D1DBABC0C9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8676" name="Slide Number Placeholder 3">
            <a:extLst>
              <a:ext uri="{FF2B5EF4-FFF2-40B4-BE49-F238E27FC236}">
                <a16:creationId xmlns:a16="http://schemas.microsoft.com/office/drawing/2014/main" id="{A0755D46-368F-4153-937B-EEDB0EB052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97E7431-A42A-4524-BC2E-1FACFF2E07B4}" type="slidenum">
              <a:rPr lang="en-US" altLang="en-US">
                <a:latin typeface="Comic Sans MS" panose="030F0702030302020204" pitchFamily="66" charset="0"/>
              </a:rPr>
              <a:pPr>
                <a:spcBef>
                  <a:spcPct val="0"/>
                </a:spcBef>
              </a:pPr>
              <a:t>13</a:t>
            </a:fld>
            <a:endParaRPr lang="en-US" altLang="en-US" dirty="0">
              <a:latin typeface="Comic Sans MS" panose="030F0702030302020204" pitchFamily="66"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94306C55-EA2D-49A0-9F1E-4CCADA5ADA1E}"/>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F23895DE-F3BF-4C04-A8AF-88003F2EE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30724" name="Slide Number Placeholder 3">
            <a:extLst>
              <a:ext uri="{FF2B5EF4-FFF2-40B4-BE49-F238E27FC236}">
                <a16:creationId xmlns:a16="http://schemas.microsoft.com/office/drawing/2014/main" id="{61E1088A-7F42-40C2-B7ED-A57DE43279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C24834F-0DE0-4F94-AE88-C0CC6C5975A5}" type="slidenum">
              <a:rPr lang="en-US" altLang="en-US">
                <a:latin typeface="Comic Sans MS" panose="030F0702030302020204" pitchFamily="66" charset="0"/>
              </a:rPr>
              <a:pPr>
                <a:spcBef>
                  <a:spcPct val="0"/>
                </a:spcBef>
              </a:pPr>
              <a:t>14</a:t>
            </a:fld>
            <a:endParaRPr lang="en-US" altLang="en-US" dirty="0">
              <a:latin typeface="Comic Sans MS" panose="030F0702030302020204" pitchFamily="66"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224D0050-1057-4CB5-8CF6-1A5B35BA59ED}"/>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9F5B2312-2959-4693-8CEE-C1C0588453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32772" name="Slide Number Placeholder 3">
            <a:extLst>
              <a:ext uri="{FF2B5EF4-FFF2-40B4-BE49-F238E27FC236}">
                <a16:creationId xmlns:a16="http://schemas.microsoft.com/office/drawing/2014/main" id="{C3A8935B-ED86-4C67-A0F2-0C4C8A7B6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6C4F721-16F7-49A4-B11C-AAAE3D20B046}" type="slidenum">
              <a:rPr lang="en-US" altLang="en-US">
                <a:latin typeface="Comic Sans MS" panose="030F0702030302020204" pitchFamily="66" charset="0"/>
              </a:rPr>
              <a:pPr>
                <a:spcBef>
                  <a:spcPct val="0"/>
                </a:spcBef>
              </a:pPr>
              <a:t>15</a:t>
            </a:fld>
            <a:endParaRPr lang="en-US" altLang="en-US" dirty="0">
              <a:latin typeface="Comic Sans MS" panose="030F0702030302020204" pitchFamily="66"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518EF6F-8D6D-41B5-8403-A23D87361A7A}"/>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4FAC2DA4-1729-4418-9054-BB0F017E63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34820" name="Slide Number Placeholder 3">
            <a:extLst>
              <a:ext uri="{FF2B5EF4-FFF2-40B4-BE49-F238E27FC236}">
                <a16:creationId xmlns:a16="http://schemas.microsoft.com/office/drawing/2014/main" id="{8224BB47-2462-45A0-8AC5-0E08ED5020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71C087B-DFF1-45FD-AD7F-5004CF34B9D7}" type="slidenum">
              <a:rPr lang="en-US" altLang="en-US">
                <a:latin typeface="Comic Sans MS" panose="030F0702030302020204" pitchFamily="66" charset="0"/>
              </a:rPr>
              <a:pPr>
                <a:spcBef>
                  <a:spcPct val="0"/>
                </a:spcBef>
              </a:pPr>
              <a:t>16</a:t>
            </a:fld>
            <a:endParaRPr lang="en-US" altLang="en-US" dirty="0">
              <a:latin typeface="Comic Sans MS" panose="030F0702030302020204" pitchFamily="66"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8512A5F-4C90-4CD6-9278-F361A506CB7A}"/>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B937A1E2-77F1-4D61-893C-98B18E4706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36868" name="Slide Number Placeholder 3">
            <a:extLst>
              <a:ext uri="{FF2B5EF4-FFF2-40B4-BE49-F238E27FC236}">
                <a16:creationId xmlns:a16="http://schemas.microsoft.com/office/drawing/2014/main" id="{F400759C-F1EA-424F-A975-3CB693E72B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82C1F9F-AA24-4D45-9199-35181A7306F7}" type="slidenum">
              <a:rPr lang="en-US" altLang="en-US">
                <a:latin typeface="Comic Sans MS" panose="030F0702030302020204" pitchFamily="66" charset="0"/>
              </a:rPr>
              <a:pPr>
                <a:spcBef>
                  <a:spcPct val="0"/>
                </a:spcBef>
              </a:pPr>
              <a:t>17</a:t>
            </a:fld>
            <a:endParaRPr lang="en-US" altLang="en-US" dirty="0">
              <a:latin typeface="Comic Sans MS" panose="030F0702030302020204" pitchFamily="66"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B06FD49C-A0DC-46C7-90DA-53681CE4DDBB}"/>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2E69A26D-1B7A-4546-9AA5-4F5F5B1B55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38916" name="Slide Number Placeholder 3">
            <a:extLst>
              <a:ext uri="{FF2B5EF4-FFF2-40B4-BE49-F238E27FC236}">
                <a16:creationId xmlns:a16="http://schemas.microsoft.com/office/drawing/2014/main" id="{3ED2AE68-9173-4C4E-A247-2DAC2DE9FF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A3F0964-C131-46FA-BF62-443019D6C1AD}" type="slidenum">
              <a:rPr lang="en-US" altLang="en-US">
                <a:latin typeface="Comic Sans MS" panose="030F0702030302020204" pitchFamily="66" charset="0"/>
              </a:rPr>
              <a:pPr>
                <a:spcBef>
                  <a:spcPct val="0"/>
                </a:spcBef>
              </a:pPr>
              <a:t>18</a:t>
            </a:fld>
            <a:endParaRPr lang="en-US" altLang="en-US" dirty="0">
              <a:latin typeface="Comic Sans MS" panose="030F0702030302020204" pitchFamily="66"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51B7C084-CA81-4227-965B-2FB9E70661AE}"/>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F5101ADF-BAD9-45CF-8CE2-327D01BCC2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0964" name="Slide Number Placeholder 3">
            <a:extLst>
              <a:ext uri="{FF2B5EF4-FFF2-40B4-BE49-F238E27FC236}">
                <a16:creationId xmlns:a16="http://schemas.microsoft.com/office/drawing/2014/main" id="{74856019-4A71-4907-B5A3-658E2140CF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E58E139-C810-4F82-946F-117BCF4D57DB}" type="slidenum">
              <a:rPr lang="en-US" altLang="en-US">
                <a:latin typeface="Comic Sans MS" panose="030F0702030302020204" pitchFamily="66" charset="0"/>
              </a:rPr>
              <a:pPr>
                <a:spcBef>
                  <a:spcPct val="0"/>
                </a:spcBef>
              </a:pPr>
              <a:t>19</a:t>
            </a:fld>
            <a:endParaRPr lang="en-US" altLang="en-US" dirty="0">
              <a:latin typeface="Comic Sans MS" panose="030F0702030302020204" pitchFamily="66"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87B157B3-7734-4EC2-88FD-68FE3772A723}"/>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65E1861A-BB5A-4E9C-95FC-B2AC39205B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148" name="Slide Number Placeholder 3">
            <a:extLst>
              <a:ext uri="{FF2B5EF4-FFF2-40B4-BE49-F238E27FC236}">
                <a16:creationId xmlns:a16="http://schemas.microsoft.com/office/drawing/2014/main" id="{BF540D11-C7B7-4648-9C6E-6664EBAA7B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B1F8CBE-0E81-4D54-B2CA-C742C0D86402}" type="slidenum">
              <a:rPr lang="en-US" altLang="en-US">
                <a:latin typeface="Comic Sans MS" panose="030F0702030302020204" pitchFamily="66" charset="0"/>
              </a:rPr>
              <a:pPr>
                <a:spcBef>
                  <a:spcPct val="0"/>
                </a:spcBef>
              </a:pPr>
              <a:t>2</a:t>
            </a:fld>
            <a:endParaRPr lang="en-US" altLang="en-US" dirty="0">
              <a:latin typeface="Comic Sans MS" panose="030F0702030302020204" pitchFamily="66"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E5D5ED0E-48CD-4204-A4EC-4BB8582FCF06}"/>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5F8C408E-7F11-4443-8384-157D53E7FC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3012" name="Slide Number Placeholder 3">
            <a:extLst>
              <a:ext uri="{FF2B5EF4-FFF2-40B4-BE49-F238E27FC236}">
                <a16:creationId xmlns:a16="http://schemas.microsoft.com/office/drawing/2014/main" id="{5D087954-09F2-4B05-B2C8-09E7BCB6F1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02455B3-40DA-4610-964A-DDC727C4E6D9}" type="slidenum">
              <a:rPr lang="en-US" altLang="en-US">
                <a:latin typeface="Comic Sans MS" panose="030F0702030302020204" pitchFamily="66" charset="0"/>
              </a:rPr>
              <a:pPr>
                <a:spcBef>
                  <a:spcPct val="0"/>
                </a:spcBef>
              </a:pPr>
              <a:t>20</a:t>
            </a:fld>
            <a:endParaRPr lang="en-US" altLang="en-US" dirty="0">
              <a:latin typeface="Comic Sans MS" panose="030F0702030302020204" pitchFamily="66"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ABC266D7-E3BF-46E1-BE3A-BB333EE6FA19}"/>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657AECB0-6DD9-41EB-8B77-F111F34A04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5060" name="Slide Number Placeholder 3">
            <a:extLst>
              <a:ext uri="{FF2B5EF4-FFF2-40B4-BE49-F238E27FC236}">
                <a16:creationId xmlns:a16="http://schemas.microsoft.com/office/drawing/2014/main" id="{D1EEEAFE-561B-445A-B263-E8EF698C03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9EB0ED5-4C4B-46B0-9AA7-F50C694BC49C}" type="slidenum">
              <a:rPr lang="en-US" altLang="en-US">
                <a:latin typeface="Comic Sans MS" panose="030F0702030302020204" pitchFamily="66" charset="0"/>
              </a:rPr>
              <a:pPr>
                <a:spcBef>
                  <a:spcPct val="0"/>
                </a:spcBef>
              </a:pPr>
              <a:t>21</a:t>
            </a:fld>
            <a:endParaRPr lang="en-US" altLang="en-US" dirty="0">
              <a:latin typeface="Comic Sans MS" panose="030F0702030302020204" pitchFamily="66"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EFC27C13-F59C-4566-8905-84E2FCCA2D0D}"/>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7BBCAE79-E35D-4744-A8A1-5C06EAB82F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7108" name="Slide Number Placeholder 3">
            <a:extLst>
              <a:ext uri="{FF2B5EF4-FFF2-40B4-BE49-F238E27FC236}">
                <a16:creationId xmlns:a16="http://schemas.microsoft.com/office/drawing/2014/main" id="{2654754E-0BBA-4E56-8970-8391A0BCBB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727B1FE-5340-4FDF-AD2F-6E5D8D4535BA}" type="slidenum">
              <a:rPr lang="en-US" altLang="en-US">
                <a:latin typeface="Comic Sans MS" panose="030F0702030302020204" pitchFamily="66" charset="0"/>
              </a:rPr>
              <a:pPr>
                <a:spcBef>
                  <a:spcPct val="0"/>
                </a:spcBef>
              </a:pPr>
              <a:t>22</a:t>
            </a:fld>
            <a:endParaRPr lang="en-US" altLang="en-US" dirty="0">
              <a:latin typeface="Comic Sans MS" panose="030F0702030302020204" pitchFamily="66"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95ABD175-6E08-450D-89BF-9CD971F3063D}"/>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F778F2E0-E7B2-4560-8482-2FFF1416A7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49156" name="Slide Number Placeholder 3">
            <a:extLst>
              <a:ext uri="{FF2B5EF4-FFF2-40B4-BE49-F238E27FC236}">
                <a16:creationId xmlns:a16="http://schemas.microsoft.com/office/drawing/2014/main" id="{78516CCD-B4A1-4FFE-B6F6-700AF6AF6B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80485EE-DA4A-41C4-82C2-180EE97BDE01}" type="slidenum">
              <a:rPr lang="en-US" altLang="en-US">
                <a:latin typeface="Comic Sans MS" panose="030F0702030302020204" pitchFamily="66" charset="0"/>
              </a:rPr>
              <a:pPr>
                <a:spcBef>
                  <a:spcPct val="0"/>
                </a:spcBef>
              </a:pPr>
              <a:t>23</a:t>
            </a:fld>
            <a:endParaRPr lang="en-US" altLang="en-US" dirty="0">
              <a:latin typeface="Comic Sans MS" panose="030F0702030302020204" pitchFamily="66"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BE40112-999D-469D-B27D-E17FFD328C9C}"/>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07EC47E0-19C8-46D0-990B-B0BF4E48E4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51204" name="Slide Number Placeholder 3">
            <a:extLst>
              <a:ext uri="{FF2B5EF4-FFF2-40B4-BE49-F238E27FC236}">
                <a16:creationId xmlns:a16="http://schemas.microsoft.com/office/drawing/2014/main" id="{2829ED58-C59B-4D52-9CB4-3419D24CC3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66DF573-9838-4A3D-B777-0DDF43891BDF}" type="slidenum">
              <a:rPr lang="en-US" altLang="en-US">
                <a:latin typeface="Comic Sans MS" panose="030F0702030302020204" pitchFamily="66" charset="0"/>
              </a:rPr>
              <a:pPr>
                <a:spcBef>
                  <a:spcPct val="0"/>
                </a:spcBef>
              </a:pPr>
              <a:t>24</a:t>
            </a:fld>
            <a:endParaRPr lang="en-US" altLang="en-US" dirty="0">
              <a:latin typeface="Comic Sans MS" panose="030F0702030302020204" pitchFamily="66"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8EAB7D0-1E2C-4B73-9D3B-17E8F1276164}"/>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94D53FAB-E777-4F53-BE03-624385AA74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55300" name="Slide Number Placeholder 3">
            <a:extLst>
              <a:ext uri="{FF2B5EF4-FFF2-40B4-BE49-F238E27FC236}">
                <a16:creationId xmlns:a16="http://schemas.microsoft.com/office/drawing/2014/main" id="{826DFF68-FAAE-4A25-BABA-593F968F04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3D11F65-8D06-4339-81C7-96DD6F6EA966}" type="slidenum">
              <a:rPr lang="en-US" altLang="en-US">
                <a:latin typeface="Comic Sans MS" panose="030F0702030302020204" pitchFamily="66" charset="0"/>
              </a:rPr>
              <a:pPr>
                <a:spcBef>
                  <a:spcPct val="0"/>
                </a:spcBef>
              </a:pPr>
              <a:t>25</a:t>
            </a:fld>
            <a:endParaRPr lang="en-US" altLang="en-US" dirty="0">
              <a:latin typeface="Comic Sans MS" panose="030F0702030302020204" pitchFamily="66"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E52ED77-7A6A-4140-9C31-A3DC68D0F7EE}"/>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24571775-A22A-423C-985D-C19ED4B45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57348" name="Slide Number Placeholder 3">
            <a:extLst>
              <a:ext uri="{FF2B5EF4-FFF2-40B4-BE49-F238E27FC236}">
                <a16:creationId xmlns:a16="http://schemas.microsoft.com/office/drawing/2014/main" id="{9E3FB76B-DAD5-48AC-8AC4-DCD1D24521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EDB5990-5A2C-492B-85E9-C8EA89828BEC}" type="slidenum">
              <a:rPr lang="en-US" altLang="en-US">
                <a:latin typeface="Comic Sans MS" panose="030F0702030302020204" pitchFamily="66" charset="0"/>
              </a:rPr>
              <a:pPr>
                <a:spcBef>
                  <a:spcPct val="0"/>
                </a:spcBef>
              </a:pPr>
              <a:t>26</a:t>
            </a:fld>
            <a:endParaRPr lang="en-US" altLang="en-US" dirty="0">
              <a:latin typeface="Comic Sans MS" panose="030F0702030302020204" pitchFamily="66"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07767778-46C9-4213-A99A-F786928212CB}"/>
              </a:ext>
            </a:extLst>
          </p:cNvPr>
          <p:cNvSpPr>
            <a:spLocks noGrp="1" noRot="1" noChangeAspect="1" noChangeArrowheads="1" noTextEdit="1"/>
          </p:cNvSpPr>
          <p:nvPr>
            <p:ph type="sldImg"/>
          </p:nvPr>
        </p:nvSpPr>
        <p:spPr>
          <a:ln/>
        </p:spPr>
      </p:sp>
      <p:sp>
        <p:nvSpPr>
          <p:cNvPr id="61443" name="Notes Placeholder 2">
            <a:extLst>
              <a:ext uri="{FF2B5EF4-FFF2-40B4-BE49-F238E27FC236}">
                <a16:creationId xmlns:a16="http://schemas.microsoft.com/office/drawing/2014/main" id="{EE13B4FC-F245-4034-BA88-C3274720AE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1444" name="Slide Number Placeholder 3">
            <a:extLst>
              <a:ext uri="{FF2B5EF4-FFF2-40B4-BE49-F238E27FC236}">
                <a16:creationId xmlns:a16="http://schemas.microsoft.com/office/drawing/2014/main" id="{7DACDCFE-CFA9-4B8D-9804-1520AD6CF2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F092AEC-374D-44F1-BFE8-03FE5A8603DB}" type="slidenum">
              <a:rPr lang="en-US" altLang="en-US">
                <a:latin typeface="Comic Sans MS" panose="030F0702030302020204" pitchFamily="66" charset="0"/>
              </a:rPr>
              <a:pPr>
                <a:spcBef>
                  <a:spcPct val="0"/>
                </a:spcBef>
              </a:pPr>
              <a:t>27</a:t>
            </a:fld>
            <a:endParaRPr lang="en-US" altLang="en-US" dirty="0">
              <a:latin typeface="Comic Sans MS" panose="030F0702030302020204" pitchFamily="66"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D4DF06C3-1E3F-463E-A6F9-1DC17BF0CC56}"/>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FA0715CB-C85B-49F4-814F-961C230D81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3492" name="Slide Number Placeholder 3">
            <a:extLst>
              <a:ext uri="{FF2B5EF4-FFF2-40B4-BE49-F238E27FC236}">
                <a16:creationId xmlns:a16="http://schemas.microsoft.com/office/drawing/2014/main" id="{B9CE760C-8091-41A2-B1D1-13549E5137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B33318F-5C59-4884-8B10-DBC37E541B76}" type="slidenum">
              <a:rPr lang="en-US" altLang="en-US">
                <a:latin typeface="Comic Sans MS" panose="030F0702030302020204" pitchFamily="66" charset="0"/>
              </a:rPr>
              <a:pPr>
                <a:spcBef>
                  <a:spcPct val="0"/>
                </a:spcBef>
              </a:pPr>
              <a:t>28</a:t>
            </a:fld>
            <a:endParaRPr lang="en-US" altLang="en-US" dirty="0">
              <a:latin typeface="Comic Sans MS" panose="030F0702030302020204" pitchFamily="66"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5D32F594-99B4-42BB-9965-21C63E70A97D}"/>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21172900-8F2B-47F2-9708-5B7131F394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5540" name="Slide Number Placeholder 3">
            <a:extLst>
              <a:ext uri="{FF2B5EF4-FFF2-40B4-BE49-F238E27FC236}">
                <a16:creationId xmlns:a16="http://schemas.microsoft.com/office/drawing/2014/main" id="{6A930A82-DB21-4C2F-AEAC-0DE97FE9DC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B08548B-E75E-4B33-9791-988851381F8E}" type="slidenum">
              <a:rPr lang="en-US" altLang="en-US">
                <a:latin typeface="Comic Sans MS" panose="030F0702030302020204" pitchFamily="66" charset="0"/>
              </a:rPr>
              <a:pPr>
                <a:spcBef>
                  <a:spcPct val="0"/>
                </a:spcBef>
              </a:pPr>
              <a:t>29</a:t>
            </a:fld>
            <a:endParaRPr lang="en-US" altLang="en-US" dirty="0">
              <a:latin typeface="Comic Sans MS" panose="030F0702030302020204" pitchFamily="66"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75A1586-E455-4043-8CFB-F160A3F7B318}"/>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92C425CF-8FEB-4FAC-AFE9-910DE75EDD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8196" name="Slide Number Placeholder 3">
            <a:extLst>
              <a:ext uri="{FF2B5EF4-FFF2-40B4-BE49-F238E27FC236}">
                <a16:creationId xmlns:a16="http://schemas.microsoft.com/office/drawing/2014/main" id="{94D18EDF-A45B-4304-9FFA-F21A097EB2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FF7263A-9DFD-4499-AC03-E175864741F6}" type="slidenum">
              <a:rPr lang="en-US" altLang="en-US">
                <a:latin typeface="Comic Sans MS" panose="030F0702030302020204" pitchFamily="66" charset="0"/>
              </a:rPr>
              <a:pPr>
                <a:spcBef>
                  <a:spcPct val="0"/>
                </a:spcBef>
              </a:pPr>
              <a:t>3</a:t>
            </a:fld>
            <a:endParaRPr lang="en-US" altLang="en-US" dirty="0">
              <a:latin typeface="Comic Sans MS" panose="030F0702030302020204" pitchFamily="66"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C8FD83B3-6EDE-4217-BF96-F82554395D12}"/>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261B58BB-C5E0-4752-9576-E14E113EED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7588" name="Slide Number Placeholder 3">
            <a:extLst>
              <a:ext uri="{FF2B5EF4-FFF2-40B4-BE49-F238E27FC236}">
                <a16:creationId xmlns:a16="http://schemas.microsoft.com/office/drawing/2014/main" id="{9E0EDAC3-0E1E-42D0-A1F7-C23FE48468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947E1FA-F4F8-455E-B33A-603B9DCF9869}" type="slidenum">
              <a:rPr lang="en-US" altLang="en-US">
                <a:latin typeface="Comic Sans MS" panose="030F0702030302020204" pitchFamily="66" charset="0"/>
              </a:rPr>
              <a:pPr>
                <a:spcBef>
                  <a:spcPct val="0"/>
                </a:spcBef>
              </a:pPr>
              <a:t>30</a:t>
            </a:fld>
            <a:endParaRPr lang="en-US" altLang="en-US" dirty="0">
              <a:latin typeface="Comic Sans MS" panose="030F0702030302020204" pitchFamily="66"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AA1107F-9F20-44C1-9D7F-26D8F692B3F8}"/>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ED11C313-5D4C-4A4D-AD4B-66A2BCFB1F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69636" name="Slide Number Placeholder 3">
            <a:extLst>
              <a:ext uri="{FF2B5EF4-FFF2-40B4-BE49-F238E27FC236}">
                <a16:creationId xmlns:a16="http://schemas.microsoft.com/office/drawing/2014/main" id="{F03A727B-354C-42E8-B0AB-7E8BAD49B8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BBC4032-00BF-4DAE-9E3E-F6BB0F9BEA7D}" type="slidenum">
              <a:rPr lang="en-US" altLang="en-US">
                <a:latin typeface="Comic Sans MS" panose="030F0702030302020204" pitchFamily="66" charset="0"/>
              </a:rPr>
              <a:pPr>
                <a:spcBef>
                  <a:spcPct val="0"/>
                </a:spcBef>
              </a:pPr>
              <a:t>31</a:t>
            </a:fld>
            <a:endParaRPr lang="en-US" altLang="en-US" dirty="0">
              <a:latin typeface="Comic Sans MS" panose="030F0702030302020204" pitchFamily="66"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B950C4C3-4F07-4E59-82E5-26FF6C267BDA}"/>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03CE38A6-9254-4B42-A9EF-C9CF0F3957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71684" name="Slide Number Placeholder 3">
            <a:extLst>
              <a:ext uri="{FF2B5EF4-FFF2-40B4-BE49-F238E27FC236}">
                <a16:creationId xmlns:a16="http://schemas.microsoft.com/office/drawing/2014/main" id="{602112EC-5C83-487A-BB32-3F5B4DFAC4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63E90B0-3C25-4EFA-BD25-9095AF9564B0}" type="slidenum">
              <a:rPr lang="en-US" altLang="en-US">
                <a:latin typeface="Comic Sans MS" panose="030F0702030302020204" pitchFamily="66" charset="0"/>
              </a:rPr>
              <a:pPr>
                <a:spcBef>
                  <a:spcPct val="0"/>
                </a:spcBef>
              </a:pPr>
              <a:t>32</a:t>
            </a:fld>
            <a:endParaRPr lang="en-US" altLang="en-US" dirty="0">
              <a:latin typeface="Comic Sans MS" panose="030F0702030302020204" pitchFamily="66"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C697CBC1-2073-4B2F-AE70-CB73AE24CF9D}"/>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BD0C2F15-1DDB-4C20-ACC3-CF5C0FF71F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73732" name="Slide Number Placeholder 3">
            <a:extLst>
              <a:ext uri="{FF2B5EF4-FFF2-40B4-BE49-F238E27FC236}">
                <a16:creationId xmlns:a16="http://schemas.microsoft.com/office/drawing/2014/main" id="{340E447F-3011-471B-B111-2C18A2F252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0BE87AF-3DDC-450A-8146-2906B2BFAB4B}" type="slidenum">
              <a:rPr lang="en-US" altLang="en-US">
                <a:latin typeface="Comic Sans MS" panose="030F0702030302020204" pitchFamily="66" charset="0"/>
              </a:rPr>
              <a:pPr>
                <a:spcBef>
                  <a:spcPct val="0"/>
                </a:spcBef>
              </a:pPr>
              <a:t>33</a:t>
            </a:fld>
            <a:endParaRPr lang="en-US" altLang="en-US" dirty="0">
              <a:latin typeface="Comic Sans MS" panose="030F0702030302020204" pitchFamily="66"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D5613AC4-B2B6-42E4-A9A0-F6E2901ACD56}"/>
              </a:ext>
            </a:extLst>
          </p:cNvPr>
          <p:cNvSpPr>
            <a:spLocks noGrp="1" noRot="1" noChangeAspect="1" noChangeArrowheads="1" noTextEdit="1"/>
          </p:cNvSpPr>
          <p:nvPr>
            <p:ph type="sldImg"/>
          </p:nvPr>
        </p:nvSpPr>
        <p:spPr>
          <a:ln/>
        </p:spPr>
      </p:sp>
      <p:sp>
        <p:nvSpPr>
          <p:cNvPr id="75779" name="Notes Placeholder 2">
            <a:extLst>
              <a:ext uri="{FF2B5EF4-FFF2-40B4-BE49-F238E27FC236}">
                <a16:creationId xmlns:a16="http://schemas.microsoft.com/office/drawing/2014/main" id="{8ADF2578-4D31-4002-ABFB-5D2A90427C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75780" name="Slide Number Placeholder 3">
            <a:extLst>
              <a:ext uri="{FF2B5EF4-FFF2-40B4-BE49-F238E27FC236}">
                <a16:creationId xmlns:a16="http://schemas.microsoft.com/office/drawing/2014/main" id="{140A1361-C05D-4DD1-9725-9953F23C29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B0AFE5A-6572-405B-9C94-56C2F5D9CDF2}" type="slidenum">
              <a:rPr lang="en-US" altLang="en-US">
                <a:latin typeface="Comic Sans MS" panose="030F0702030302020204" pitchFamily="66" charset="0"/>
              </a:rPr>
              <a:pPr>
                <a:spcBef>
                  <a:spcPct val="0"/>
                </a:spcBef>
              </a:pPr>
              <a:t>34</a:t>
            </a:fld>
            <a:endParaRPr lang="en-US" altLang="en-US" dirty="0">
              <a:latin typeface="Comic Sans MS" panose="030F0702030302020204" pitchFamily="66"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D2FADED0-BB37-4B53-AA3C-C2C5F757E1D6}"/>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C0DA27E2-C914-4B31-80E0-D62E1F6881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77828" name="Slide Number Placeholder 3">
            <a:extLst>
              <a:ext uri="{FF2B5EF4-FFF2-40B4-BE49-F238E27FC236}">
                <a16:creationId xmlns:a16="http://schemas.microsoft.com/office/drawing/2014/main" id="{5BF7A2EB-3CE6-41F2-AD21-9BF14632D2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619C7B9-2F31-486A-BB28-22A01831BD5A}" type="slidenum">
              <a:rPr lang="en-US" altLang="en-US">
                <a:latin typeface="Comic Sans MS" panose="030F0702030302020204" pitchFamily="66" charset="0"/>
              </a:rPr>
              <a:pPr>
                <a:spcBef>
                  <a:spcPct val="0"/>
                </a:spcBef>
              </a:pPr>
              <a:t>35</a:t>
            </a:fld>
            <a:endParaRPr lang="en-US" altLang="en-US" dirty="0">
              <a:latin typeface="Comic Sans MS" panose="030F0702030302020204" pitchFamily="66"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76E28B1E-EEBF-4D70-A947-F4D2D1981886}"/>
              </a:ext>
            </a:extLst>
          </p:cNvPr>
          <p:cNvSpPr>
            <a:spLocks noGrp="1" noRot="1" noChangeAspect="1" noChangeArrowheads="1" noTextEdit="1"/>
          </p:cNvSpPr>
          <p:nvPr>
            <p:ph type="sldImg"/>
          </p:nvPr>
        </p:nvSpPr>
        <p:spPr>
          <a:ln/>
        </p:spPr>
      </p:sp>
      <p:sp>
        <p:nvSpPr>
          <p:cNvPr id="79875" name="Notes Placeholder 2">
            <a:extLst>
              <a:ext uri="{FF2B5EF4-FFF2-40B4-BE49-F238E27FC236}">
                <a16:creationId xmlns:a16="http://schemas.microsoft.com/office/drawing/2014/main" id="{71C6B503-86A7-4FA4-A8EC-E37787869B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79876" name="Slide Number Placeholder 3">
            <a:extLst>
              <a:ext uri="{FF2B5EF4-FFF2-40B4-BE49-F238E27FC236}">
                <a16:creationId xmlns:a16="http://schemas.microsoft.com/office/drawing/2014/main" id="{A1397E86-EFE9-41A9-8DE5-EBA040D58E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B3D0CBD-2B3A-43DC-81BC-B868227EF5DF}" type="slidenum">
              <a:rPr lang="en-US" altLang="en-US">
                <a:latin typeface="Comic Sans MS" panose="030F0702030302020204" pitchFamily="66" charset="0"/>
              </a:rPr>
              <a:pPr>
                <a:spcBef>
                  <a:spcPct val="0"/>
                </a:spcBef>
              </a:pPr>
              <a:t>36</a:t>
            </a:fld>
            <a:endParaRPr lang="en-US" altLang="en-US" dirty="0">
              <a:latin typeface="Comic Sans MS" panose="030F0702030302020204" pitchFamily="66"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2C1CC86B-20BF-4F19-9071-F78C1135A271}"/>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669141E8-65F8-4687-B8B5-6A7385A651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81924" name="Slide Number Placeholder 3">
            <a:extLst>
              <a:ext uri="{FF2B5EF4-FFF2-40B4-BE49-F238E27FC236}">
                <a16:creationId xmlns:a16="http://schemas.microsoft.com/office/drawing/2014/main" id="{9075066D-077A-439B-92C1-F02C0A0E8EB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F874692-0FCE-41E3-9072-32C60F6353DF}" type="slidenum">
              <a:rPr lang="en-US" altLang="en-US">
                <a:latin typeface="Comic Sans MS" panose="030F0702030302020204" pitchFamily="66" charset="0"/>
              </a:rPr>
              <a:pPr>
                <a:spcBef>
                  <a:spcPct val="0"/>
                </a:spcBef>
              </a:pPr>
              <a:t>37</a:t>
            </a:fld>
            <a:endParaRPr lang="en-US" altLang="en-US" dirty="0">
              <a:latin typeface="Comic Sans MS" panose="030F0702030302020204" pitchFamily="66"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9ADAE392-4A66-4BAF-A399-C1103556761C}"/>
              </a:ext>
            </a:extLst>
          </p:cNvPr>
          <p:cNvSpPr>
            <a:spLocks noGrp="1" noRot="1" noChangeAspect="1" noChangeArrowheads="1" noTextEdit="1"/>
          </p:cNvSpPr>
          <p:nvPr>
            <p:ph type="sldImg"/>
          </p:nvPr>
        </p:nvSpPr>
        <p:spPr>
          <a:ln/>
        </p:spPr>
      </p:sp>
      <p:sp>
        <p:nvSpPr>
          <p:cNvPr id="83971" name="Notes Placeholder 2">
            <a:extLst>
              <a:ext uri="{FF2B5EF4-FFF2-40B4-BE49-F238E27FC236}">
                <a16:creationId xmlns:a16="http://schemas.microsoft.com/office/drawing/2014/main" id="{FB190BCE-91BB-41E5-A05B-F0FACB677D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83972" name="Slide Number Placeholder 3">
            <a:extLst>
              <a:ext uri="{FF2B5EF4-FFF2-40B4-BE49-F238E27FC236}">
                <a16:creationId xmlns:a16="http://schemas.microsoft.com/office/drawing/2014/main" id="{B93693ED-3F9F-4B9E-AD70-6A7DA163B6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EBF638C-8E23-4B4F-8CD3-7069388150DF}" type="slidenum">
              <a:rPr lang="en-US" altLang="en-US">
                <a:latin typeface="Comic Sans MS" panose="030F0702030302020204" pitchFamily="66" charset="0"/>
              </a:rPr>
              <a:pPr>
                <a:spcBef>
                  <a:spcPct val="0"/>
                </a:spcBef>
              </a:pPr>
              <a:t>38</a:t>
            </a:fld>
            <a:endParaRPr lang="en-US" altLang="en-US" dirty="0">
              <a:latin typeface="Comic Sans MS" panose="030F0702030302020204" pitchFamily="66"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E7286D77-DFFE-4953-B940-A3BB3E1545A8}"/>
              </a:ext>
            </a:extLst>
          </p:cNvPr>
          <p:cNvSpPr>
            <a:spLocks noGrp="1" noRot="1" noChangeAspect="1" noChangeArrowheads="1" noTextEdit="1"/>
          </p:cNvSpPr>
          <p:nvPr>
            <p:ph type="sldImg"/>
          </p:nvPr>
        </p:nvSpPr>
        <p:spPr>
          <a:ln/>
        </p:spPr>
      </p:sp>
      <p:sp>
        <p:nvSpPr>
          <p:cNvPr id="88067" name="Notes Placeholder 2">
            <a:extLst>
              <a:ext uri="{FF2B5EF4-FFF2-40B4-BE49-F238E27FC236}">
                <a16:creationId xmlns:a16="http://schemas.microsoft.com/office/drawing/2014/main" id="{53E10525-4A11-4791-8650-55A8B729AA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88068" name="Slide Number Placeholder 3">
            <a:extLst>
              <a:ext uri="{FF2B5EF4-FFF2-40B4-BE49-F238E27FC236}">
                <a16:creationId xmlns:a16="http://schemas.microsoft.com/office/drawing/2014/main" id="{10618A23-D634-4A56-8A8D-E64C4E752C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2C8BF29-4B87-431B-83F7-4B0D70312DCE}" type="slidenum">
              <a:rPr lang="en-US" altLang="en-US">
                <a:latin typeface="Comic Sans MS" panose="030F0702030302020204" pitchFamily="66" charset="0"/>
              </a:rPr>
              <a:pPr>
                <a:spcBef>
                  <a:spcPct val="0"/>
                </a:spcBef>
              </a:pPr>
              <a:t>39</a:t>
            </a:fld>
            <a:endParaRPr lang="en-US" altLang="en-US" dirty="0">
              <a:latin typeface="Comic Sans MS" panose="030F0702030302020204" pitchFamily="66"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CAC9AB46-BA8D-4DF8-A421-EA102A4CFA96}"/>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50ECCD1C-28B3-41D1-BBF1-6258ADC4D9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244" name="Slide Number Placeholder 3">
            <a:extLst>
              <a:ext uri="{FF2B5EF4-FFF2-40B4-BE49-F238E27FC236}">
                <a16:creationId xmlns:a16="http://schemas.microsoft.com/office/drawing/2014/main" id="{6D8AADEA-A3DB-4BA7-9081-0BE0295BE5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5EB9BEE-E924-4B44-BCD7-63738D1014A6}" type="slidenum">
              <a:rPr lang="en-US" altLang="en-US">
                <a:latin typeface="Comic Sans MS" panose="030F0702030302020204" pitchFamily="66" charset="0"/>
              </a:rPr>
              <a:pPr>
                <a:spcBef>
                  <a:spcPct val="0"/>
                </a:spcBef>
              </a:pPr>
              <a:t>4</a:t>
            </a:fld>
            <a:endParaRPr lang="en-US" altLang="en-US" dirty="0">
              <a:latin typeface="Comic Sans MS" panose="030F0702030302020204" pitchFamily="66"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B76637E7-6CD2-4286-8A42-3B27CDC31B28}"/>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5D24D180-DDA4-4C92-B13A-9094D0FED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90116" name="Slide Number Placeholder 3">
            <a:extLst>
              <a:ext uri="{FF2B5EF4-FFF2-40B4-BE49-F238E27FC236}">
                <a16:creationId xmlns:a16="http://schemas.microsoft.com/office/drawing/2014/main" id="{52847E04-796D-4406-89D7-11E9BC51C2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8D8C4FD-469B-41B0-A200-5B2BFB631BCA}" type="slidenum">
              <a:rPr lang="en-US" altLang="en-US">
                <a:latin typeface="Comic Sans MS" panose="030F0702030302020204" pitchFamily="66" charset="0"/>
              </a:rPr>
              <a:pPr>
                <a:spcBef>
                  <a:spcPct val="0"/>
                </a:spcBef>
              </a:pPr>
              <a:t>40</a:t>
            </a:fld>
            <a:endParaRPr lang="en-US" altLang="en-US" dirty="0">
              <a:latin typeface="Comic Sans MS" panose="030F0702030302020204" pitchFamily="66"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017A2E8E-91F7-4357-9530-717BDC17C99C}"/>
              </a:ext>
            </a:extLst>
          </p:cNvPr>
          <p:cNvSpPr>
            <a:spLocks noGrp="1" noRot="1" noChangeAspect="1" noChangeArrowheads="1" noTextEdit="1"/>
          </p:cNvSpPr>
          <p:nvPr>
            <p:ph type="sldImg"/>
          </p:nvPr>
        </p:nvSpPr>
        <p:spPr>
          <a:ln/>
        </p:spPr>
      </p:sp>
      <p:sp>
        <p:nvSpPr>
          <p:cNvPr id="92163" name="Notes Placeholder 2">
            <a:extLst>
              <a:ext uri="{FF2B5EF4-FFF2-40B4-BE49-F238E27FC236}">
                <a16:creationId xmlns:a16="http://schemas.microsoft.com/office/drawing/2014/main" id="{CD6E7752-45CB-4259-B156-DBF2B0B4F3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92164" name="Slide Number Placeholder 3">
            <a:extLst>
              <a:ext uri="{FF2B5EF4-FFF2-40B4-BE49-F238E27FC236}">
                <a16:creationId xmlns:a16="http://schemas.microsoft.com/office/drawing/2014/main" id="{C44C7F72-A480-4919-A317-04A508CB79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B7B4B32-2093-4348-A8BE-D6AB6F5C630A}" type="slidenum">
              <a:rPr lang="en-US" altLang="en-US">
                <a:latin typeface="Comic Sans MS" panose="030F0702030302020204" pitchFamily="66" charset="0"/>
              </a:rPr>
              <a:pPr>
                <a:spcBef>
                  <a:spcPct val="0"/>
                </a:spcBef>
              </a:pPr>
              <a:t>41</a:t>
            </a:fld>
            <a:endParaRPr lang="en-US" altLang="en-US" dirty="0">
              <a:latin typeface="Comic Sans MS" panose="030F0702030302020204" pitchFamily="66"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9647DAC1-309D-415B-9EA8-938F0FD75AD9}"/>
              </a:ext>
            </a:extLst>
          </p:cNvPr>
          <p:cNvSpPr>
            <a:spLocks noGrp="1" noRot="1" noChangeAspect="1" noChangeArrowheads="1" noTextEdit="1"/>
          </p:cNvSpPr>
          <p:nvPr>
            <p:ph type="sldImg"/>
          </p:nvPr>
        </p:nvSpPr>
        <p:spPr>
          <a:ln/>
        </p:spPr>
      </p:sp>
      <p:sp>
        <p:nvSpPr>
          <p:cNvPr id="94211" name="Notes Placeholder 2">
            <a:extLst>
              <a:ext uri="{FF2B5EF4-FFF2-40B4-BE49-F238E27FC236}">
                <a16:creationId xmlns:a16="http://schemas.microsoft.com/office/drawing/2014/main" id="{4371DD5F-BDA7-4111-A2EE-31B7AB82FE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94212" name="Slide Number Placeholder 3">
            <a:extLst>
              <a:ext uri="{FF2B5EF4-FFF2-40B4-BE49-F238E27FC236}">
                <a16:creationId xmlns:a16="http://schemas.microsoft.com/office/drawing/2014/main" id="{17B0FA6C-1150-4FA7-89A7-02CC9AD723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DFD2D03-1FED-4644-B9C1-F66FF4A6293B}" type="slidenum">
              <a:rPr lang="en-US" altLang="en-US">
                <a:latin typeface="Comic Sans MS" panose="030F0702030302020204" pitchFamily="66" charset="0"/>
              </a:rPr>
              <a:pPr>
                <a:spcBef>
                  <a:spcPct val="0"/>
                </a:spcBef>
              </a:pPr>
              <a:t>43</a:t>
            </a:fld>
            <a:endParaRPr lang="en-US" altLang="en-US" dirty="0">
              <a:latin typeface="Comic Sans MS" panose="030F0702030302020204" pitchFamily="66"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CD563774-D62C-4B4B-9A82-383CF3384CD1}"/>
              </a:ext>
            </a:extLst>
          </p:cNvPr>
          <p:cNvSpPr>
            <a:spLocks noGrp="1" noRot="1" noChangeAspect="1" noChangeArrowheads="1" noTextEdit="1"/>
          </p:cNvSpPr>
          <p:nvPr>
            <p:ph type="sldImg"/>
          </p:nvPr>
        </p:nvSpPr>
        <p:spPr>
          <a:ln/>
        </p:spPr>
      </p:sp>
      <p:sp>
        <p:nvSpPr>
          <p:cNvPr id="96259" name="Notes Placeholder 2">
            <a:extLst>
              <a:ext uri="{FF2B5EF4-FFF2-40B4-BE49-F238E27FC236}">
                <a16:creationId xmlns:a16="http://schemas.microsoft.com/office/drawing/2014/main" id="{E8E80CCD-CBFE-4046-BD81-6A299E2916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96260" name="Slide Number Placeholder 3">
            <a:extLst>
              <a:ext uri="{FF2B5EF4-FFF2-40B4-BE49-F238E27FC236}">
                <a16:creationId xmlns:a16="http://schemas.microsoft.com/office/drawing/2014/main" id="{01DDE461-5034-4A52-BB4C-F506291CA5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F9FE23A-5B42-4730-9FFC-779DA11E693E}" type="slidenum">
              <a:rPr lang="en-US" altLang="en-US">
                <a:latin typeface="Comic Sans MS" panose="030F0702030302020204" pitchFamily="66" charset="0"/>
              </a:rPr>
              <a:pPr>
                <a:spcBef>
                  <a:spcPct val="0"/>
                </a:spcBef>
              </a:pPr>
              <a:t>44</a:t>
            </a:fld>
            <a:endParaRPr lang="en-US" altLang="en-US" dirty="0">
              <a:latin typeface="Comic Sans MS" panose="030F0702030302020204" pitchFamily="66"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FC4B965B-F5A3-4B63-A9FD-8483E6D766EE}"/>
              </a:ext>
            </a:extLst>
          </p:cNvPr>
          <p:cNvSpPr>
            <a:spLocks noGrp="1" noRot="1" noChangeAspect="1" noChangeArrowheads="1" noTextEdit="1"/>
          </p:cNvSpPr>
          <p:nvPr>
            <p:ph type="sldImg"/>
          </p:nvPr>
        </p:nvSpPr>
        <p:spPr>
          <a:ln/>
        </p:spPr>
      </p:sp>
      <p:sp>
        <p:nvSpPr>
          <p:cNvPr id="98307" name="Notes Placeholder 2">
            <a:extLst>
              <a:ext uri="{FF2B5EF4-FFF2-40B4-BE49-F238E27FC236}">
                <a16:creationId xmlns:a16="http://schemas.microsoft.com/office/drawing/2014/main" id="{35178FC7-0DAE-42BF-91C7-CDAFF15E78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98308" name="Slide Number Placeholder 3">
            <a:extLst>
              <a:ext uri="{FF2B5EF4-FFF2-40B4-BE49-F238E27FC236}">
                <a16:creationId xmlns:a16="http://schemas.microsoft.com/office/drawing/2014/main" id="{803F0C8B-C269-4044-A426-FDF42AE6E9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D74AD5E-136A-4F5F-9305-2C890A7B7982}" type="slidenum">
              <a:rPr lang="en-US" altLang="en-US">
                <a:latin typeface="Comic Sans MS" panose="030F0702030302020204" pitchFamily="66" charset="0"/>
              </a:rPr>
              <a:pPr>
                <a:spcBef>
                  <a:spcPct val="0"/>
                </a:spcBef>
              </a:pPr>
              <a:t>45</a:t>
            </a:fld>
            <a:endParaRPr lang="en-US" altLang="en-US" dirty="0">
              <a:latin typeface="Comic Sans MS" panose="030F0702030302020204" pitchFamily="66"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0E1C94F6-3396-4388-BC50-F88A7C254C32}"/>
              </a:ext>
            </a:extLst>
          </p:cNvPr>
          <p:cNvSpPr>
            <a:spLocks noGrp="1" noRot="1" noChangeAspect="1" noChangeArrowheads="1" noTextEdit="1"/>
          </p:cNvSpPr>
          <p:nvPr>
            <p:ph type="sldImg"/>
          </p:nvPr>
        </p:nvSpPr>
        <p:spPr>
          <a:ln/>
        </p:spPr>
      </p:sp>
      <p:sp>
        <p:nvSpPr>
          <p:cNvPr id="100355" name="Notes Placeholder 2">
            <a:extLst>
              <a:ext uri="{FF2B5EF4-FFF2-40B4-BE49-F238E27FC236}">
                <a16:creationId xmlns:a16="http://schemas.microsoft.com/office/drawing/2014/main" id="{A9196842-533A-4AB0-9F72-D76573525D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0356" name="Slide Number Placeholder 3">
            <a:extLst>
              <a:ext uri="{FF2B5EF4-FFF2-40B4-BE49-F238E27FC236}">
                <a16:creationId xmlns:a16="http://schemas.microsoft.com/office/drawing/2014/main" id="{DEE9A850-59F3-4273-A5CB-640BAEA42A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C966626-84D2-495E-A80F-51B0A76BF33C}" type="slidenum">
              <a:rPr lang="en-US" altLang="en-US">
                <a:latin typeface="Comic Sans MS" panose="030F0702030302020204" pitchFamily="66" charset="0"/>
              </a:rPr>
              <a:pPr>
                <a:spcBef>
                  <a:spcPct val="0"/>
                </a:spcBef>
              </a:pPr>
              <a:t>46</a:t>
            </a:fld>
            <a:endParaRPr lang="en-US" altLang="en-US" dirty="0">
              <a:latin typeface="Comic Sans MS" panose="030F0702030302020204" pitchFamily="66"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AC9015DD-99E5-4A33-B1B6-C9A2B9A175F4}"/>
              </a:ext>
            </a:extLst>
          </p:cNvPr>
          <p:cNvSpPr>
            <a:spLocks noGrp="1" noRot="1" noChangeAspect="1" noChangeArrowheads="1" noTextEdit="1"/>
          </p:cNvSpPr>
          <p:nvPr>
            <p:ph type="sldImg"/>
          </p:nvPr>
        </p:nvSpPr>
        <p:spPr>
          <a:ln/>
        </p:spPr>
      </p:sp>
      <p:sp>
        <p:nvSpPr>
          <p:cNvPr id="102403" name="Notes Placeholder 2">
            <a:extLst>
              <a:ext uri="{FF2B5EF4-FFF2-40B4-BE49-F238E27FC236}">
                <a16:creationId xmlns:a16="http://schemas.microsoft.com/office/drawing/2014/main" id="{13EC1724-05BA-424C-A3B0-53163919AE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2404" name="Slide Number Placeholder 3">
            <a:extLst>
              <a:ext uri="{FF2B5EF4-FFF2-40B4-BE49-F238E27FC236}">
                <a16:creationId xmlns:a16="http://schemas.microsoft.com/office/drawing/2014/main" id="{9BF0920D-EDAA-4242-AA15-84DBF8DFFA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FEE338E-84E4-4DE2-BE1D-344FA63EAEE2}" type="slidenum">
              <a:rPr lang="en-US" altLang="en-US">
                <a:latin typeface="Comic Sans MS" panose="030F0702030302020204" pitchFamily="66" charset="0"/>
              </a:rPr>
              <a:pPr>
                <a:spcBef>
                  <a:spcPct val="0"/>
                </a:spcBef>
              </a:pPr>
              <a:t>47</a:t>
            </a:fld>
            <a:endParaRPr lang="en-US" altLang="en-US" dirty="0">
              <a:latin typeface="Comic Sans MS" panose="030F0702030302020204" pitchFamily="66"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7DD4760C-917E-42D4-BCFD-3F1DBDBC7B90}"/>
              </a:ext>
            </a:extLst>
          </p:cNvPr>
          <p:cNvSpPr>
            <a:spLocks noGrp="1" noRot="1" noChangeAspect="1" noChangeArrowheads="1" noTextEdit="1"/>
          </p:cNvSpPr>
          <p:nvPr>
            <p:ph type="sldImg"/>
          </p:nvPr>
        </p:nvSpPr>
        <p:spPr>
          <a:ln/>
        </p:spPr>
      </p:sp>
      <p:sp>
        <p:nvSpPr>
          <p:cNvPr id="104451" name="Notes Placeholder 2">
            <a:extLst>
              <a:ext uri="{FF2B5EF4-FFF2-40B4-BE49-F238E27FC236}">
                <a16:creationId xmlns:a16="http://schemas.microsoft.com/office/drawing/2014/main" id="{64E6532C-911D-41F8-AFF7-E1D933D081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4452" name="Slide Number Placeholder 3">
            <a:extLst>
              <a:ext uri="{FF2B5EF4-FFF2-40B4-BE49-F238E27FC236}">
                <a16:creationId xmlns:a16="http://schemas.microsoft.com/office/drawing/2014/main" id="{29D1D4B5-C8D1-495B-87E1-CFEBFC64CE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30662A0-CBF9-4D70-B4A6-BD9A64D0A99F}" type="slidenum">
              <a:rPr lang="en-US" altLang="en-US">
                <a:latin typeface="Comic Sans MS" panose="030F0702030302020204" pitchFamily="66" charset="0"/>
              </a:rPr>
              <a:pPr>
                <a:spcBef>
                  <a:spcPct val="0"/>
                </a:spcBef>
              </a:pPr>
              <a:t>48</a:t>
            </a:fld>
            <a:endParaRPr lang="en-US" altLang="en-US" dirty="0">
              <a:latin typeface="Comic Sans MS" panose="030F0702030302020204" pitchFamily="66"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FBFA06D0-784B-455D-9E77-DED1618773CA}"/>
              </a:ext>
            </a:extLst>
          </p:cNvPr>
          <p:cNvSpPr>
            <a:spLocks noGrp="1" noRot="1" noChangeAspect="1" noChangeArrowheads="1" noTextEdit="1"/>
          </p:cNvSpPr>
          <p:nvPr>
            <p:ph type="sldImg"/>
          </p:nvPr>
        </p:nvSpPr>
        <p:spPr>
          <a:ln/>
        </p:spPr>
      </p:sp>
      <p:sp>
        <p:nvSpPr>
          <p:cNvPr id="106499" name="Notes Placeholder 2">
            <a:extLst>
              <a:ext uri="{FF2B5EF4-FFF2-40B4-BE49-F238E27FC236}">
                <a16:creationId xmlns:a16="http://schemas.microsoft.com/office/drawing/2014/main" id="{939B3998-9686-4F85-B98F-3DACA87807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6500" name="Slide Number Placeholder 3">
            <a:extLst>
              <a:ext uri="{FF2B5EF4-FFF2-40B4-BE49-F238E27FC236}">
                <a16:creationId xmlns:a16="http://schemas.microsoft.com/office/drawing/2014/main" id="{F9EB1418-4B61-4EA4-9EE6-63465B8C54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9EF8FB7-5633-4AB6-B59D-C2BE30BE65D3}" type="slidenum">
              <a:rPr lang="en-US" altLang="en-US">
                <a:latin typeface="Comic Sans MS" panose="030F0702030302020204" pitchFamily="66" charset="0"/>
              </a:rPr>
              <a:pPr>
                <a:spcBef>
                  <a:spcPct val="0"/>
                </a:spcBef>
              </a:pPr>
              <a:t>49</a:t>
            </a:fld>
            <a:endParaRPr lang="en-US" altLang="en-US" dirty="0">
              <a:latin typeface="Comic Sans MS" panose="030F0702030302020204" pitchFamily="66"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0990BDB7-87A0-420F-A972-4D4AF6F4BBBA}"/>
              </a:ext>
            </a:extLst>
          </p:cNvPr>
          <p:cNvSpPr>
            <a:spLocks noGrp="1" noRot="1" noChangeAspect="1" noChangeArrowheads="1" noTextEdit="1"/>
          </p:cNvSpPr>
          <p:nvPr>
            <p:ph type="sldImg"/>
          </p:nvPr>
        </p:nvSpPr>
        <p:spPr>
          <a:ln/>
        </p:spPr>
      </p:sp>
      <p:sp>
        <p:nvSpPr>
          <p:cNvPr id="108547" name="Notes Placeholder 2">
            <a:extLst>
              <a:ext uri="{FF2B5EF4-FFF2-40B4-BE49-F238E27FC236}">
                <a16:creationId xmlns:a16="http://schemas.microsoft.com/office/drawing/2014/main" id="{40D79A66-64E4-4993-AD4A-7E6DA9C661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08548" name="Slide Number Placeholder 3">
            <a:extLst>
              <a:ext uri="{FF2B5EF4-FFF2-40B4-BE49-F238E27FC236}">
                <a16:creationId xmlns:a16="http://schemas.microsoft.com/office/drawing/2014/main" id="{63AECD1D-3746-4DF3-AA15-C1B64676C2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38BF6E1-DA83-4512-A310-C1BF9CF82774}" type="slidenum">
              <a:rPr lang="en-US" altLang="en-US">
                <a:latin typeface="Comic Sans MS" panose="030F0702030302020204" pitchFamily="66" charset="0"/>
              </a:rPr>
              <a:pPr>
                <a:spcBef>
                  <a:spcPct val="0"/>
                </a:spcBef>
              </a:pPr>
              <a:t>50</a:t>
            </a:fld>
            <a:endParaRPr lang="en-US" altLang="en-US" dirty="0">
              <a:latin typeface="Comic Sans MS" panose="030F0702030302020204" pitchFamily="66"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60FEC91E-7F88-4CDC-B2BE-32ACD02C082B}"/>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B429DB99-F589-4308-83B3-9DC15C1DBB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292" name="Slide Number Placeholder 3">
            <a:extLst>
              <a:ext uri="{FF2B5EF4-FFF2-40B4-BE49-F238E27FC236}">
                <a16:creationId xmlns:a16="http://schemas.microsoft.com/office/drawing/2014/main" id="{B2552886-FE4A-4BC2-AE86-4454AB9156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23FA149-ADC1-4DA5-999C-7F8D93A52FF2}" type="slidenum">
              <a:rPr lang="en-US" altLang="en-US">
                <a:latin typeface="Comic Sans MS" panose="030F0702030302020204" pitchFamily="66" charset="0"/>
              </a:rPr>
              <a:pPr>
                <a:spcBef>
                  <a:spcPct val="0"/>
                </a:spcBef>
              </a:pPr>
              <a:t>5</a:t>
            </a:fld>
            <a:endParaRPr lang="en-US" altLang="en-US" dirty="0">
              <a:latin typeface="Comic Sans MS" panose="030F0702030302020204" pitchFamily="66"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B4B6F572-B7F0-44A4-824B-6D4A28209700}"/>
              </a:ext>
            </a:extLst>
          </p:cNvPr>
          <p:cNvSpPr>
            <a:spLocks noGrp="1" noRot="1" noChangeAspect="1" noChangeArrowheads="1" noTextEdit="1"/>
          </p:cNvSpPr>
          <p:nvPr>
            <p:ph type="sldImg"/>
          </p:nvPr>
        </p:nvSpPr>
        <p:spPr>
          <a:ln/>
        </p:spPr>
      </p:sp>
      <p:sp>
        <p:nvSpPr>
          <p:cNvPr id="110595" name="Notes Placeholder 2">
            <a:extLst>
              <a:ext uri="{FF2B5EF4-FFF2-40B4-BE49-F238E27FC236}">
                <a16:creationId xmlns:a16="http://schemas.microsoft.com/office/drawing/2014/main" id="{7D7322C4-6714-4993-873A-DC60679D51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10596" name="Slide Number Placeholder 3">
            <a:extLst>
              <a:ext uri="{FF2B5EF4-FFF2-40B4-BE49-F238E27FC236}">
                <a16:creationId xmlns:a16="http://schemas.microsoft.com/office/drawing/2014/main" id="{3D97D05D-F0E1-42AB-8C3F-8BF8007E28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6B0F72D-B2D1-4717-9B67-3F22D66C6400}" type="slidenum">
              <a:rPr lang="en-US" altLang="en-US">
                <a:latin typeface="Comic Sans MS" panose="030F0702030302020204" pitchFamily="66" charset="0"/>
              </a:rPr>
              <a:pPr>
                <a:spcBef>
                  <a:spcPct val="0"/>
                </a:spcBef>
              </a:pPr>
              <a:t>51</a:t>
            </a:fld>
            <a:endParaRPr lang="en-US" altLang="en-US" dirty="0">
              <a:latin typeface="Comic Sans MS" panose="030F0702030302020204" pitchFamily="66"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48D5C22A-EBBD-4642-A677-FD327AB43F59}"/>
              </a:ext>
            </a:extLst>
          </p:cNvPr>
          <p:cNvSpPr>
            <a:spLocks noGrp="1" noRot="1" noChangeAspect="1" noChangeArrowheads="1" noTextEdit="1"/>
          </p:cNvSpPr>
          <p:nvPr>
            <p:ph type="sldImg"/>
          </p:nvPr>
        </p:nvSpPr>
        <p:spPr>
          <a:ln/>
        </p:spPr>
      </p:sp>
      <p:sp>
        <p:nvSpPr>
          <p:cNvPr id="112643" name="Notes Placeholder 2">
            <a:extLst>
              <a:ext uri="{FF2B5EF4-FFF2-40B4-BE49-F238E27FC236}">
                <a16:creationId xmlns:a16="http://schemas.microsoft.com/office/drawing/2014/main" id="{DCBB1B3F-E57D-462C-8CE2-B9252C658C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12644" name="Slide Number Placeholder 3">
            <a:extLst>
              <a:ext uri="{FF2B5EF4-FFF2-40B4-BE49-F238E27FC236}">
                <a16:creationId xmlns:a16="http://schemas.microsoft.com/office/drawing/2014/main" id="{9345A3FB-BD80-4281-AF0F-A3FD428763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0FD4D10-AB4A-490C-9E04-E8AE8E4ABDC4}" type="slidenum">
              <a:rPr lang="en-US" altLang="en-US">
                <a:latin typeface="Comic Sans MS" panose="030F0702030302020204" pitchFamily="66" charset="0"/>
              </a:rPr>
              <a:pPr>
                <a:spcBef>
                  <a:spcPct val="0"/>
                </a:spcBef>
              </a:pPr>
              <a:t>52</a:t>
            </a:fld>
            <a:endParaRPr lang="en-US" altLang="en-US" dirty="0">
              <a:latin typeface="Comic Sans MS" panose="030F0702030302020204" pitchFamily="66"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80FD498C-24B9-4723-8C24-DDE4ED4C0513}"/>
              </a:ext>
            </a:extLst>
          </p:cNvPr>
          <p:cNvSpPr>
            <a:spLocks noGrp="1" noRot="1" noChangeAspect="1" noChangeArrowheads="1" noTextEdit="1"/>
          </p:cNvSpPr>
          <p:nvPr>
            <p:ph type="sldImg"/>
          </p:nvPr>
        </p:nvSpPr>
        <p:spPr>
          <a:ln/>
        </p:spPr>
      </p:sp>
      <p:sp>
        <p:nvSpPr>
          <p:cNvPr id="114691" name="Notes Placeholder 2">
            <a:extLst>
              <a:ext uri="{FF2B5EF4-FFF2-40B4-BE49-F238E27FC236}">
                <a16:creationId xmlns:a16="http://schemas.microsoft.com/office/drawing/2014/main" id="{A8F095DF-EA7A-4CE4-9B99-89695BE5E2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14692" name="Slide Number Placeholder 3">
            <a:extLst>
              <a:ext uri="{FF2B5EF4-FFF2-40B4-BE49-F238E27FC236}">
                <a16:creationId xmlns:a16="http://schemas.microsoft.com/office/drawing/2014/main" id="{8FB55AC0-5140-4444-B9F7-F630350B05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4F32B73-6517-4A10-9131-E6FE80B71D33}" type="slidenum">
              <a:rPr lang="en-US" altLang="en-US">
                <a:latin typeface="Comic Sans MS" panose="030F0702030302020204" pitchFamily="66" charset="0"/>
              </a:rPr>
              <a:pPr>
                <a:spcBef>
                  <a:spcPct val="0"/>
                </a:spcBef>
              </a:pPr>
              <a:t>53</a:t>
            </a:fld>
            <a:endParaRPr lang="en-US" altLang="en-US" dirty="0">
              <a:latin typeface="Comic Sans MS" panose="030F0702030302020204" pitchFamily="66"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0D5574E4-FE25-4F1D-BBCF-E97DF9EDB4B2}"/>
              </a:ext>
            </a:extLst>
          </p:cNvPr>
          <p:cNvSpPr>
            <a:spLocks noGrp="1" noRot="1" noChangeAspect="1" noChangeArrowheads="1" noTextEdit="1"/>
          </p:cNvSpPr>
          <p:nvPr>
            <p:ph type="sldImg"/>
          </p:nvPr>
        </p:nvSpPr>
        <p:spPr>
          <a:ln/>
        </p:spPr>
      </p:sp>
      <p:sp>
        <p:nvSpPr>
          <p:cNvPr id="116739" name="Notes Placeholder 2">
            <a:extLst>
              <a:ext uri="{FF2B5EF4-FFF2-40B4-BE49-F238E27FC236}">
                <a16:creationId xmlns:a16="http://schemas.microsoft.com/office/drawing/2014/main" id="{35A95C74-39C4-4D98-A6F3-A5A77F8798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16740" name="Slide Number Placeholder 3">
            <a:extLst>
              <a:ext uri="{FF2B5EF4-FFF2-40B4-BE49-F238E27FC236}">
                <a16:creationId xmlns:a16="http://schemas.microsoft.com/office/drawing/2014/main" id="{3D5C8410-CA8A-4F88-8357-10051EA69A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716E947-0E11-45B9-9D2F-AC579059B9BD}" type="slidenum">
              <a:rPr lang="en-US" altLang="en-US">
                <a:latin typeface="Comic Sans MS" panose="030F0702030302020204" pitchFamily="66" charset="0"/>
              </a:rPr>
              <a:pPr>
                <a:spcBef>
                  <a:spcPct val="0"/>
                </a:spcBef>
              </a:pPr>
              <a:t>54</a:t>
            </a:fld>
            <a:endParaRPr lang="en-US" altLang="en-US" dirty="0">
              <a:latin typeface="Comic Sans MS" panose="030F0702030302020204" pitchFamily="66"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10C5C9E3-3929-44A0-9208-E12FD915A476}"/>
              </a:ext>
            </a:extLst>
          </p:cNvPr>
          <p:cNvSpPr>
            <a:spLocks noGrp="1" noRot="1" noChangeAspect="1" noChangeArrowheads="1" noTextEdit="1"/>
          </p:cNvSpPr>
          <p:nvPr>
            <p:ph type="sldImg"/>
          </p:nvPr>
        </p:nvSpPr>
        <p:spPr>
          <a:ln/>
        </p:spPr>
      </p:sp>
      <p:sp>
        <p:nvSpPr>
          <p:cNvPr id="118787" name="Notes Placeholder 2">
            <a:extLst>
              <a:ext uri="{FF2B5EF4-FFF2-40B4-BE49-F238E27FC236}">
                <a16:creationId xmlns:a16="http://schemas.microsoft.com/office/drawing/2014/main" id="{72B9BB64-6EDF-48A1-9B5D-0C38674030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18788" name="Slide Number Placeholder 3">
            <a:extLst>
              <a:ext uri="{FF2B5EF4-FFF2-40B4-BE49-F238E27FC236}">
                <a16:creationId xmlns:a16="http://schemas.microsoft.com/office/drawing/2014/main" id="{7EFEE938-4E6F-4E8B-B259-0BF15C19AD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3AFC86E-7051-4C14-8E52-114594B65CDD}" type="slidenum">
              <a:rPr lang="en-US" altLang="en-US">
                <a:latin typeface="Comic Sans MS" panose="030F0702030302020204" pitchFamily="66" charset="0"/>
              </a:rPr>
              <a:pPr>
                <a:spcBef>
                  <a:spcPct val="0"/>
                </a:spcBef>
              </a:pPr>
              <a:t>55</a:t>
            </a:fld>
            <a:endParaRPr lang="en-US" altLang="en-US" dirty="0">
              <a:latin typeface="Comic Sans MS" panose="030F0702030302020204" pitchFamily="66"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5CFC132C-9D25-471C-8D97-1EA3A0B004B3}"/>
              </a:ext>
            </a:extLst>
          </p:cNvPr>
          <p:cNvSpPr>
            <a:spLocks noGrp="1" noRot="1" noChangeAspect="1" noChangeArrowheads="1" noTextEdit="1"/>
          </p:cNvSpPr>
          <p:nvPr>
            <p:ph type="sldImg"/>
          </p:nvPr>
        </p:nvSpPr>
        <p:spPr>
          <a:ln/>
        </p:spPr>
      </p:sp>
      <p:sp>
        <p:nvSpPr>
          <p:cNvPr id="120835" name="Notes Placeholder 2">
            <a:extLst>
              <a:ext uri="{FF2B5EF4-FFF2-40B4-BE49-F238E27FC236}">
                <a16:creationId xmlns:a16="http://schemas.microsoft.com/office/drawing/2014/main" id="{CB431577-7CD6-4547-8852-9FEDE6D492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0836" name="Slide Number Placeholder 3">
            <a:extLst>
              <a:ext uri="{FF2B5EF4-FFF2-40B4-BE49-F238E27FC236}">
                <a16:creationId xmlns:a16="http://schemas.microsoft.com/office/drawing/2014/main" id="{DCA14187-A17F-43CD-8A5C-EE0A4172D0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13A9112-BECE-45A8-AF01-41861B00FB55}" type="slidenum">
              <a:rPr lang="en-US" altLang="en-US">
                <a:latin typeface="Comic Sans MS" panose="030F0702030302020204" pitchFamily="66" charset="0"/>
              </a:rPr>
              <a:pPr>
                <a:spcBef>
                  <a:spcPct val="0"/>
                </a:spcBef>
              </a:pPr>
              <a:t>56</a:t>
            </a:fld>
            <a:endParaRPr lang="en-US" altLang="en-US" dirty="0">
              <a:latin typeface="Comic Sans MS" panose="030F0702030302020204" pitchFamily="66"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8BE483AA-A7F2-4C02-A7AE-455EBE957258}"/>
              </a:ext>
            </a:extLst>
          </p:cNvPr>
          <p:cNvSpPr>
            <a:spLocks noGrp="1" noRot="1" noChangeAspect="1" noChangeArrowheads="1" noTextEdit="1"/>
          </p:cNvSpPr>
          <p:nvPr>
            <p:ph type="sldImg"/>
          </p:nvPr>
        </p:nvSpPr>
        <p:spPr>
          <a:ln/>
        </p:spPr>
      </p:sp>
      <p:sp>
        <p:nvSpPr>
          <p:cNvPr id="122883" name="Notes Placeholder 2">
            <a:extLst>
              <a:ext uri="{FF2B5EF4-FFF2-40B4-BE49-F238E27FC236}">
                <a16:creationId xmlns:a16="http://schemas.microsoft.com/office/drawing/2014/main" id="{E0E7DB6F-C8E2-4953-9BEF-A63F8F1C08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2884" name="Slide Number Placeholder 3">
            <a:extLst>
              <a:ext uri="{FF2B5EF4-FFF2-40B4-BE49-F238E27FC236}">
                <a16:creationId xmlns:a16="http://schemas.microsoft.com/office/drawing/2014/main" id="{B1AE8EB1-AFC7-44F4-B2E9-DFE4E0A111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5CE8FBB-9A61-4197-AF3B-AEA1144050D7}" type="slidenum">
              <a:rPr lang="en-US" altLang="en-US">
                <a:latin typeface="Comic Sans MS" panose="030F0702030302020204" pitchFamily="66" charset="0"/>
              </a:rPr>
              <a:pPr>
                <a:spcBef>
                  <a:spcPct val="0"/>
                </a:spcBef>
              </a:pPr>
              <a:t>57</a:t>
            </a:fld>
            <a:endParaRPr lang="en-US" altLang="en-US" dirty="0">
              <a:latin typeface="Comic Sans MS" panose="030F0702030302020204" pitchFamily="66"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EE11654E-D65B-48CD-B963-32962E9B0A4F}"/>
              </a:ext>
            </a:extLst>
          </p:cNvPr>
          <p:cNvSpPr>
            <a:spLocks noGrp="1" noRot="1" noChangeAspect="1" noChangeArrowheads="1" noTextEdit="1"/>
          </p:cNvSpPr>
          <p:nvPr>
            <p:ph type="sldImg"/>
          </p:nvPr>
        </p:nvSpPr>
        <p:spPr>
          <a:ln/>
        </p:spPr>
      </p:sp>
      <p:sp>
        <p:nvSpPr>
          <p:cNvPr id="124931" name="Notes Placeholder 2">
            <a:extLst>
              <a:ext uri="{FF2B5EF4-FFF2-40B4-BE49-F238E27FC236}">
                <a16:creationId xmlns:a16="http://schemas.microsoft.com/office/drawing/2014/main" id="{2D81CC11-8071-4570-93E2-17EA0FA6C1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4932" name="Slide Number Placeholder 3">
            <a:extLst>
              <a:ext uri="{FF2B5EF4-FFF2-40B4-BE49-F238E27FC236}">
                <a16:creationId xmlns:a16="http://schemas.microsoft.com/office/drawing/2014/main" id="{BA9FADAC-A1A6-43E2-B1C7-46672A39A29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8296514-F2F0-4A49-82F1-DD0967778616}" type="slidenum">
              <a:rPr lang="en-US" altLang="en-US">
                <a:latin typeface="Comic Sans MS" panose="030F0702030302020204" pitchFamily="66" charset="0"/>
              </a:rPr>
              <a:pPr>
                <a:spcBef>
                  <a:spcPct val="0"/>
                </a:spcBef>
              </a:pPr>
              <a:t>58</a:t>
            </a:fld>
            <a:endParaRPr lang="en-US" altLang="en-US" dirty="0">
              <a:latin typeface="Comic Sans MS" panose="030F0702030302020204" pitchFamily="66"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F0B05728-5B94-4ECE-9735-D0AB35182B60}"/>
              </a:ext>
            </a:extLst>
          </p:cNvPr>
          <p:cNvSpPr>
            <a:spLocks noGrp="1" noRot="1" noChangeAspect="1" noChangeArrowheads="1" noTextEdit="1"/>
          </p:cNvSpPr>
          <p:nvPr>
            <p:ph type="sldImg"/>
          </p:nvPr>
        </p:nvSpPr>
        <p:spPr>
          <a:ln/>
        </p:spPr>
      </p:sp>
      <p:sp>
        <p:nvSpPr>
          <p:cNvPr id="126979" name="Notes Placeholder 2">
            <a:extLst>
              <a:ext uri="{FF2B5EF4-FFF2-40B4-BE49-F238E27FC236}">
                <a16:creationId xmlns:a16="http://schemas.microsoft.com/office/drawing/2014/main" id="{93EDA645-67B4-4B5A-ABBD-4CC3528BBE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6980" name="Slide Number Placeholder 3">
            <a:extLst>
              <a:ext uri="{FF2B5EF4-FFF2-40B4-BE49-F238E27FC236}">
                <a16:creationId xmlns:a16="http://schemas.microsoft.com/office/drawing/2014/main" id="{938E87F2-F403-4B73-B85E-37701CB8EE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5927030-8FFF-4957-A225-FCDBC7146083}" type="slidenum">
              <a:rPr lang="en-US" altLang="en-US">
                <a:latin typeface="Comic Sans MS" panose="030F0702030302020204" pitchFamily="66" charset="0"/>
              </a:rPr>
              <a:pPr>
                <a:spcBef>
                  <a:spcPct val="0"/>
                </a:spcBef>
              </a:pPr>
              <a:t>59</a:t>
            </a:fld>
            <a:endParaRPr lang="en-US" altLang="en-US" dirty="0">
              <a:latin typeface="Comic Sans MS" panose="030F0702030302020204" pitchFamily="66"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214B1830-3630-4997-9EA8-B7C8510DF8B4}"/>
              </a:ext>
            </a:extLst>
          </p:cNvPr>
          <p:cNvSpPr>
            <a:spLocks noGrp="1" noRot="1" noChangeAspect="1" noChangeArrowheads="1" noTextEdit="1"/>
          </p:cNvSpPr>
          <p:nvPr>
            <p:ph type="sldImg"/>
          </p:nvPr>
        </p:nvSpPr>
        <p:spPr>
          <a:ln/>
        </p:spPr>
      </p:sp>
      <p:sp>
        <p:nvSpPr>
          <p:cNvPr id="129027" name="Notes Placeholder 2">
            <a:extLst>
              <a:ext uri="{FF2B5EF4-FFF2-40B4-BE49-F238E27FC236}">
                <a16:creationId xmlns:a16="http://schemas.microsoft.com/office/drawing/2014/main" id="{A75EA996-F060-4A84-87BF-4CA1838B70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29028" name="Slide Number Placeholder 3">
            <a:extLst>
              <a:ext uri="{FF2B5EF4-FFF2-40B4-BE49-F238E27FC236}">
                <a16:creationId xmlns:a16="http://schemas.microsoft.com/office/drawing/2014/main" id="{61CAE447-B9B5-4D79-9AE2-9A12C32C29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67DA4AF-3834-4A74-B960-C3DB23801445}" type="slidenum">
              <a:rPr lang="en-US" altLang="en-US">
                <a:latin typeface="Comic Sans MS" panose="030F0702030302020204" pitchFamily="66" charset="0"/>
              </a:rPr>
              <a:pPr>
                <a:spcBef>
                  <a:spcPct val="0"/>
                </a:spcBef>
              </a:pPr>
              <a:t>60</a:t>
            </a:fld>
            <a:endParaRPr lang="en-US" altLang="en-US" dirty="0">
              <a:latin typeface="Comic Sans MS" panose="030F0702030302020204" pitchFamily="66"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0F65A96-7DAC-45AB-A33B-12665330056B}"/>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3FF0EFB4-5C3C-40EF-9417-B04231D056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340" name="Slide Number Placeholder 3">
            <a:extLst>
              <a:ext uri="{FF2B5EF4-FFF2-40B4-BE49-F238E27FC236}">
                <a16:creationId xmlns:a16="http://schemas.microsoft.com/office/drawing/2014/main" id="{E7DC348C-4892-4A74-8E41-8CB74298BA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9AC3925-ACDF-4C22-B51A-FD12B668C62D}" type="slidenum">
              <a:rPr lang="en-US" altLang="en-US">
                <a:latin typeface="Comic Sans MS" panose="030F0702030302020204" pitchFamily="66" charset="0"/>
              </a:rPr>
              <a:pPr>
                <a:spcBef>
                  <a:spcPct val="0"/>
                </a:spcBef>
              </a:pPr>
              <a:t>6</a:t>
            </a:fld>
            <a:endParaRPr lang="en-US" altLang="en-US" dirty="0">
              <a:latin typeface="Comic Sans MS" panose="030F0702030302020204" pitchFamily="66"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D0FCD399-3333-4ADE-B006-C72C277FB064}"/>
              </a:ext>
            </a:extLst>
          </p:cNvPr>
          <p:cNvSpPr>
            <a:spLocks noGrp="1" noRot="1" noChangeAspect="1" noChangeArrowheads="1" noTextEdit="1"/>
          </p:cNvSpPr>
          <p:nvPr>
            <p:ph type="sldImg"/>
          </p:nvPr>
        </p:nvSpPr>
        <p:spPr>
          <a:ln/>
        </p:spPr>
      </p:sp>
      <p:sp>
        <p:nvSpPr>
          <p:cNvPr id="131075" name="Notes Placeholder 2">
            <a:extLst>
              <a:ext uri="{FF2B5EF4-FFF2-40B4-BE49-F238E27FC236}">
                <a16:creationId xmlns:a16="http://schemas.microsoft.com/office/drawing/2014/main" id="{DC8A4F6F-8B34-46F7-ABA5-135EEBD650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31076" name="Slide Number Placeholder 3">
            <a:extLst>
              <a:ext uri="{FF2B5EF4-FFF2-40B4-BE49-F238E27FC236}">
                <a16:creationId xmlns:a16="http://schemas.microsoft.com/office/drawing/2014/main" id="{2D4B5C78-5554-40EE-B16E-1866399589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EBA5F99-63F6-412D-BBAD-7CC37F11EE76}" type="slidenum">
              <a:rPr lang="en-US" altLang="en-US">
                <a:latin typeface="Comic Sans MS" panose="030F0702030302020204" pitchFamily="66" charset="0"/>
              </a:rPr>
              <a:pPr>
                <a:spcBef>
                  <a:spcPct val="0"/>
                </a:spcBef>
              </a:pPr>
              <a:t>61</a:t>
            </a:fld>
            <a:endParaRPr lang="en-US" altLang="en-US" dirty="0">
              <a:latin typeface="Comic Sans MS" panose="030F0702030302020204" pitchFamily="66"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697373BA-CCAF-47B0-92D3-CBA053028997}"/>
              </a:ext>
            </a:extLst>
          </p:cNvPr>
          <p:cNvSpPr>
            <a:spLocks noGrp="1" noRot="1" noChangeAspect="1" noChangeArrowheads="1" noTextEdit="1"/>
          </p:cNvSpPr>
          <p:nvPr>
            <p:ph type="sldImg"/>
          </p:nvPr>
        </p:nvSpPr>
        <p:spPr>
          <a:ln/>
        </p:spPr>
      </p:sp>
      <p:sp>
        <p:nvSpPr>
          <p:cNvPr id="133123" name="Notes Placeholder 2">
            <a:extLst>
              <a:ext uri="{FF2B5EF4-FFF2-40B4-BE49-F238E27FC236}">
                <a16:creationId xmlns:a16="http://schemas.microsoft.com/office/drawing/2014/main" id="{88D20D12-3C1B-428C-ACB8-169587F7FE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33124" name="Slide Number Placeholder 3">
            <a:extLst>
              <a:ext uri="{FF2B5EF4-FFF2-40B4-BE49-F238E27FC236}">
                <a16:creationId xmlns:a16="http://schemas.microsoft.com/office/drawing/2014/main" id="{C6856CBA-3D05-4082-8E79-9F0E1C778B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566FA76-316B-4664-8D70-54E72670C1E4}" type="slidenum">
              <a:rPr lang="en-US" altLang="en-US">
                <a:latin typeface="Comic Sans MS" panose="030F0702030302020204" pitchFamily="66" charset="0"/>
              </a:rPr>
              <a:pPr>
                <a:spcBef>
                  <a:spcPct val="0"/>
                </a:spcBef>
              </a:pPr>
              <a:t>62</a:t>
            </a:fld>
            <a:endParaRPr lang="en-US" altLang="en-US" dirty="0">
              <a:latin typeface="Comic Sans MS" panose="030F0702030302020204" pitchFamily="66"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9E84CF54-1843-4CAE-9F06-258BF91D8685}"/>
              </a:ext>
            </a:extLst>
          </p:cNvPr>
          <p:cNvSpPr>
            <a:spLocks noGrp="1" noRot="1" noChangeAspect="1" noChangeArrowheads="1" noTextEdit="1"/>
          </p:cNvSpPr>
          <p:nvPr>
            <p:ph type="sldImg"/>
          </p:nvPr>
        </p:nvSpPr>
        <p:spPr>
          <a:ln/>
        </p:spPr>
      </p:sp>
      <p:sp>
        <p:nvSpPr>
          <p:cNvPr id="137219" name="Notes Placeholder 2">
            <a:extLst>
              <a:ext uri="{FF2B5EF4-FFF2-40B4-BE49-F238E27FC236}">
                <a16:creationId xmlns:a16="http://schemas.microsoft.com/office/drawing/2014/main" id="{8372D5D5-6686-4521-B847-8A36CB3094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37220" name="Slide Number Placeholder 3">
            <a:extLst>
              <a:ext uri="{FF2B5EF4-FFF2-40B4-BE49-F238E27FC236}">
                <a16:creationId xmlns:a16="http://schemas.microsoft.com/office/drawing/2014/main" id="{8E81D6E3-C499-4449-8AFC-802729D945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29B547F-C15B-4582-8818-37C19A65BFEA}" type="slidenum">
              <a:rPr lang="en-US" altLang="en-US">
                <a:latin typeface="Comic Sans MS" panose="030F0702030302020204" pitchFamily="66" charset="0"/>
              </a:rPr>
              <a:pPr>
                <a:spcBef>
                  <a:spcPct val="0"/>
                </a:spcBef>
              </a:pPr>
              <a:t>63</a:t>
            </a:fld>
            <a:endParaRPr lang="en-US" altLang="en-US" dirty="0">
              <a:latin typeface="Comic Sans MS" panose="030F0702030302020204" pitchFamily="66"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02263DBF-BC24-4F21-8F41-BC5F641DD096}"/>
              </a:ext>
            </a:extLst>
          </p:cNvPr>
          <p:cNvSpPr>
            <a:spLocks noGrp="1" noRot="1" noChangeAspect="1" noChangeArrowheads="1" noTextEdit="1"/>
          </p:cNvSpPr>
          <p:nvPr>
            <p:ph type="sldImg"/>
          </p:nvPr>
        </p:nvSpPr>
        <p:spPr>
          <a:ln/>
        </p:spPr>
      </p:sp>
      <p:sp>
        <p:nvSpPr>
          <p:cNvPr id="139267" name="Notes Placeholder 2">
            <a:extLst>
              <a:ext uri="{FF2B5EF4-FFF2-40B4-BE49-F238E27FC236}">
                <a16:creationId xmlns:a16="http://schemas.microsoft.com/office/drawing/2014/main" id="{5E88EE81-6572-424F-916D-84B0201C58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39268" name="Slide Number Placeholder 3">
            <a:extLst>
              <a:ext uri="{FF2B5EF4-FFF2-40B4-BE49-F238E27FC236}">
                <a16:creationId xmlns:a16="http://schemas.microsoft.com/office/drawing/2014/main" id="{5CC456FC-1185-4FE6-AEC0-2B63995981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D166E38-3899-4FC9-B0FB-2DA174C2CFAB}" type="slidenum">
              <a:rPr lang="en-US" altLang="en-US">
                <a:latin typeface="Comic Sans MS" panose="030F0702030302020204" pitchFamily="66" charset="0"/>
              </a:rPr>
              <a:pPr>
                <a:spcBef>
                  <a:spcPct val="0"/>
                </a:spcBef>
              </a:pPr>
              <a:t>64</a:t>
            </a:fld>
            <a:endParaRPr lang="en-US" altLang="en-US" dirty="0">
              <a:latin typeface="Comic Sans MS" panose="030F0702030302020204" pitchFamily="66"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467C8FAA-0981-4FF8-A4CC-9ABF84BDC675}"/>
              </a:ext>
            </a:extLst>
          </p:cNvPr>
          <p:cNvSpPr>
            <a:spLocks noGrp="1" noRot="1" noChangeAspect="1" noChangeArrowheads="1" noTextEdit="1"/>
          </p:cNvSpPr>
          <p:nvPr>
            <p:ph type="sldImg"/>
          </p:nvPr>
        </p:nvSpPr>
        <p:spPr>
          <a:ln/>
        </p:spPr>
      </p:sp>
      <p:sp>
        <p:nvSpPr>
          <p:cNvPr id="141315" name="Notes Placeholder 2">
            <a:extLst>
              <a:ext uri="{FF2B5EF4-FFF2-40B4-BE49-F238E27FC236}">
                <a16:creationId xmlns:a16="http://schemas.microsoft.com/office/drawing/2014/main" id="{F68509C7-0115-4F53-9284-3F6CCC8654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1316" name="Slide Number Placeholder 3">
            <a:extLst>
              <a:ext uri="{FF2B5EF4-FFF2-40B4-BE49-F238E27FC236}">
                <a16:creationId xmlns:a16="http://schemas.microsoft.com/office/drawing/2014/main" id="{DED1AB5C-2D44-4FBE-86F5-2C2BA2778C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561D2C7-A091-4367-BB15-FF52197EC921}" type="slidenum">
              <a:rPr lang="en-US" altLang="en-US">
                <a:latin typeface="Comic Sans MS" panose="030F0702030302020204" pitchFamily="66" charset="0"/>
              </a:rPr>
              <a:pPr>
                <a:spcBef>
                  <a:spcPct val="0"/>
                </a:spcBef>
              </a:pPr>
              <a:t>65</a:t>
            </a:fld>
            <a:endParaRPr lang="en-US" altLang="en-US" dirty="0">
              <a:latin typeface="Comic Sans MS" panose="030F0702030302020204" pitchFamily="66"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7A87C740-1EBE-4136-89D4-E1861302916A}"/>
              </a:ext>
            </a:extLst>
          </p:cNvPr>
          <p:cNvSpPr>
            <a:spLocks noGrp="1" noRot="1" noChangeAspect="1" noChangeArrowheads="1" noTextEdit="1"/>
          </p:cNvSpPr>
          <p:nvPr>
            <p:ph type="sldImg"/>
          </p:nvPr>
        </p:nvSpPr>
        <p:spPr>
          <a:ln/>
        </p:spPr>
      </p:sp>
      <p:sp>
        <p:nvSpPr>
          <p:cNvPr id="143363" name="Notes Placeholder 2">
            <a:extLst>
              <a:ext uri="{FF2B5EF4-FFF2-40B4-BE49-F238E27FC236}">
                <a16:creationId xmlns:a16="http://schemas.microsoft.com/office/drawing/2014/main" id="{AA8ECC99-6B9D-43C3-8F36-251595DF0C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3364" name="Slide Number Placeholder 3">
            <a:extLst>
              <a:ext uri="{FF2B5EF4-FFF2-40B4-BE49-F238E27FC236}">
                <a16:creationId xmlns:a16="http://schemas.microsoft.com/office/drawing/2014/main" id="{94801BDC-71B4-45BD-8301-74255D4AB8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48D73B8-E210-445F-9CAE-7EE73BDAD362}" type="slidenum">
              <a:rPr lang="en-US" altLang="en-US">
                <a:latin typeface="Comic Sans MS" panose="030F0702030302020204" pitchFamily="66" charset="0"/>
              </a:rPr>
              <a:pPr>
                <a:spcBef>
                  <a:spcPct val="0"/>
                </a:spcBef>
              </a:pPr>
              <a:t>66</a:t>
            </a:fld>
            <a:endParaRPr lang="en-US" altLang="en-US" dirty="0">
              <a:latin typeface="Comic Sans MS" panose="030F0702030302020204" pitchFamily="66"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71A4C494-6880-498E-9E84-B3C10517DA88}"/>
              </a:ext>
            </a:extLst>
          </p:cNvPr>
          <p:cNvSpPr>
            <a:spLocks noGrp="1" noRot="1" noChangeAspect="1" noChangeArrowheads="1" noTextEdit="1"/>
          </p:cNvSpPr>
          <p:nvPr>
            <p:ph type="sldImg"/>
          </p:nvPr>
        </p:nvSpPr>
        <p:spPr>
          <a:ln/>
        </p:spPr>
      </p:sp>
      <p:sp>
        <p:nvSpPr>
          <p:cNvPr id="145411" name="Notes Placeholder 2">
            <a:extLst>
              <a:ext uri="{FF2B5EF4-FFF2-40B4-BE49-F238E27FC236}">
                <a16:creationId xmlns:a16="http://schemas.microsoft.com/office/drawing/2014/main" id="{576F9E7C-6937-4AF7-9817-C9CA16AE59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5412" name="Slide Number Placeholder 3">
            <a:extLst>
              <a:ext uri="{FF2B5EF4-FFF2-40B4-BE49-F238E27FC236}">
                <a16:creationId xmlns:a16="http://schemas.microsoft.com/office/drawing/2014/main" id="{ECA90693-69D1-4BEE-B30C-C2E1097127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D96311E-53A9-4C78-8B92-71A98EC5F212}" type="slidenum">
              <a:rPr lang="en-US" altLang="en-US">
                <a:latin typeface="Comic Sans MS" panose="030F0702030302020204" pitchFamily="66" charset="0"/>
              </a:rPr>
              <a:pPr>
                <a:spcBef>
                  <a:spcPct val="0"/>
                </a:spcBef>
              </a:pPr>
              <a:t>67</a:t>
            </a:fld>
            <a:endParaRPr lang="en-US" altLang="en-US" dirty="0">
              <a:latin typeface="Comic Sans MS" panose="030F0702030302020204" pitchFamily="66"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67A6D725-395D-406A-8BC9-DE3B69092270}"/>
              </a:ext>
            </a:extLst>
          </p:cNvPr>
          <p:cNvSpPr>
            <a:spLocks noGrp="1" noRot="1" noChangeAspect="1" noChangeArrowheads="1" noTextEdit="1"/>
          </p:cNvSpPr>
          <p:nvPr>
            <p:ph type="sldImg"/>
          </p:nvPr>
        </p:nvSpPr>
        <p:spPr>
          <a:ln/>
        </p:spPr>
      </p:sp>
      <p:sp>
        <p:nvSpPr>
          <p:cNvPr id="147459" name="Notes Placeholder 2">
            <a:extLst>
              <a:ext uri="{FF2B5EF4-FFF2-40B4-BE49-F238E27FC236}">
                <a16:creationId xmlns:a16="http://schemas.microsoft.com/office/drawing/2014/main" id="{F900CCE3-0A7E-4FD5-8929-3A5CFA1716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7460" name="Slide Number Placeholder 3">
            <a:extLst>
              <a:ext uri="{FF2B5EF4-FFF2-40B4-BE49-F238E27FC236}">
                <a16:creationId xmlns:a16="http://schemas.microsoft.com/office/drawing/2014/main" id="{E2552BA8-A108-4E62-9D3E-A4C15282B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972E91C-D8EA-483C-AADD-69DE12CE125B}" type="slidenum">
              <a:rPr lang="en-US" altLang="en-US">
                <a:latin typeface="Comic Sans MS" panose="030F0702030302020204" pitchFamily="66" charset="0"/>
              </a:rPr>
              <a:pPr>
                <a:spcBef>
                  <a:spcPct val="0"/>
                </a:spcBef>
              </a:pPr>
              <a:t>68</a:t>
            </a:fld>
            <a:endParaRPr lang="en-US" altLang="en-US" dirty="0">
              <a:latin typeface="Comic Sans MS" panose="030F0702030302020204" pitchFamily="66"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16C38A36-D0D6-4EEB-AB74-E4F68AF18C23}"/>
              </a:ext>
            </a:extLst>
          </p:cNvPr>
          <p:cNvSpPr>
            <a:spLocks noGrp="1" noRot="1" noChangeAspect="1" noChangeArrowheads="1" noTextEdit="1"/>
          </p:cNvSpPr>
          <p:nvPr>
            <p:ph type="sldImg"/>
          </p:nvPr>
        </p:nvSpPr>
        <p:spPr>
          <a:ln/>
        </p:spPr>
      </p:sp>
      <p:sp>
        <p:nvSpPr>
          <p:cNvPr id="149507" name="Notes Placeholder 2">
            <a:extLst>
              <a:ext uri="{FF2B5EF4-FFF2-40B4-BE49-F238E27FC236}">
                <a16:creationId xmlns:a16="http://schemas.microsoft.com/office/drawing/2014/main" id="{BE8E261C-8A2D-4821-8F89-EC830BDEEE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49508" name="Slide Number Placeholder 3">
            <a:extLst>
              <a:ext uri="{FF2B5EF4-FFF2-40B4-BE49-F238E27FC236}">
                <a16:creationId xmlns:a16="http://schemas.microsoft.com/office/drawing/2014/main" id="{091B12B9-3DA7-4802-B9E5-726B4314E4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6DC1A70-FAEA-4E02-86FB-BE207EAD6EFD}" type="slidenum">
              <a:rPr lang="en-US" altLang="en-US">
                <a:latin typeface="Comic Sans MS" panose="030F0702030302020204" pitchFamily="66" charset="0"/>
              </a:rPr>
              <a:pPr>
                <a:spcBef>
                  <a:spcPct val="0"/>
                </a:spcBef>
              </a:pPr>
              <a:t>69</a:t>
            </a:fld>
            <a:endParaRPr lang="en-US" altLang="en-US" dirty="0">
              <a:latin typeface="Comic Sans MS" panose="030F0702030302020204" pitchFamily="66"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A8B4C284-1E81-437D-9449-4EE092DE039C}"/>
              </a:ext>
            </a:extLst>
          </p:cNvPr>
          <p:cNvSpPr>
            <a:spLocks noGrp="1" noRot="1" noChangeAspect="1" noChangeArrowheads="1" noTextEdit="1"/>
          </p:cNvSpPr>
          <p:nvPr>
            <p:ph type="sldImg"/>
          </p:nvPr>
        </p:nvSpPr>
        <p:spPr>
          <a:ln/>
        </p:spPr>
      </p:sp>
      <p:sp>
        <p:nvSpPr>
          <p:cNvPr id="151555" name="Notes Placeholder 2">
            <a:extLst>
              <a:ext uri="{FF2B5EF4-FFF2-40B4-BE49-F238E27FC236}">
                <a16:creationId xmlns:a16="http://schemas.microsoft.com/office/drawing/2014/main" id="{4950B541-6F7F-4F55-B50C-F2DB1FBC4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51556" name="Slide Number Placeholder 3">
            <a:extLst>
              <a:ext uri="{FF2B5EF4-FFF2-40B4-BE49-F238E27FC236}">
                <a16:creationId xmlns:a16="http://schemas.microsoft.com/office/drawing/2014/main" id="{A687D2DC-FC93-4FDE-9782-0C7C5478FF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D1B2B73-C0BF-42A4-B714-1A5B5CBC0C41}" type="slidenum">
              <a:rPr lang="en-US" altLang="en-US">
                <a:latin typeface="Comic Sans MS" panose="030F0702030302020204" pitchFamily="66" charset="0"/>
              </a:rPr>
              <a:pPr>
                <a:spcBef>
                  <a:spcPct val="0"/>
                </a:spcBef>
              </a:pPr>
              <a:t>70</a:t>
            </a:fld>
            <a:endParaRPr lang="en-US" altLang="en-US" dirty="0">
              <a:latin typeface="Comic Sans MS" panose="030F0702030302020204" pitchFamily="66"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F94762C6-9CFE-4534-B626-B8DDC9C7BEC5}"/>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9001A96C-1343-4224-B500-AB664A65E6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388" name="Slide Number Placeholder 3">
            <a:extLst>
              <a:ext uri="{FF2B5EF4-FFF2-40B4-BE49-F238E27FC236}">
                <a16:creationId xmlns:a16="http://schemas.microsoft.com/office/drawing/2014/main" id="{2C12BD36-6BC2-43EE-8854-C801A2133B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27B33F1-1592-4E0F-AA8A-1390230C6D68}" type="slidenum">
              <a:rPr lang="en-US" altLang="en-US">
                <a:latin typeface="Comic Sans MS" panose="030F0702030302020204" pitchFamily="66" charset="0"/>
              </a:rPr>
              <a:pPr>
                <a:spcBef>
                  <a:spcPct val="0"/>
                </a:spcBef>
              </a:pPr>
              <a:t>7</a:t>
            </a:fld>
            <a:endParaRPr lang="en-US" altLang="en-US" dirty="0">
              <a:latin typeface="Comic Sans MS" panose="030F0702030302020204" pitchFamily="66"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C18E4B37-62D4-4F6A-B3CD-8E5BA8CBBD3E}"/>
              </a:ext>
            </a:extLst>
          </p:cNvPr>
          <p:cNvSpPr>
            <a:spLocks noGrp="1" noRot="1" noChangeAspect="1" noChangeArrowheads="1" noTextEdit="1"/>
          </p:cNvSpPr>
          <p:nvPr>
            <p:ph type="sldImg"/>
          </p:nvPr>
        </p:nvSpPr>
        <p:spPr>
          <a:ln/>
        </p:spPr>
      </p:sp>
      <p:sp>
        <p:nvSpPr>
          <p:cNvPr id="153603" name="Notes Placeholder 2">
            <a:extLst>
              <a:ext uri="{FF2B5EF4-FFF2-40B4-BE49-F238E27FC236}">
                <a16:creationId xmlns:a16="http://schemas.microsoft.com/office/drawing/2014/main" id="{F424206E-E010-462B-8834-898030F3B2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53604" name="Slide Number Placeholder 3">
            <a:extLst>
              <a:ext uri="{FF2B5EF4-FFF2-40B4-BE49-F238E27FC236}">
                <a16:creationId xmlns:a16="http://schemas.microsoft.com/office/drawing/2014/main" id="{E8E0A414-305B-400B-98BC-FB41461637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6C6A7BD-8DD2-49FB-A39B-F99A32106EAC}" type="slidenum">
              <a:rPr lang="en-US" altLang="en-US">
                <a:latin typeface="Comic Sans MS" panose="030F0702030302020204" pitchFamily="66" charset="0"/>
              </a:rPr>
              <a:pPr>
                <a:spcBef>
                  <a:spcPct val="0"/>
                </a:spcBef>
              </a:pPr>
              <a:t>71</a:t>
            </a:fld>
            <a:endParaRPr lang="en-US" altLang="en-US" dirty="0">
              <a:latin typeface="Comic Sans MS" panose="030F0702030302020204" pitchFamily="66"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1575DB2F-C0D3-4F2F-96B3-8047188553B8}"/>
              </a:ext>
            </a:extLst>
          </p:cNvPr>
          <p:cNvSpPr>
            <a:spLocks noGrp="1" noRot="1" noChangeAspect="1" noChangeArrowheads="1" noTextEdit="1"/>
          </p:cNvSpPr>
          <p:nvPr>
            <p:ph type="sldImg"/>
          </p:nvPr>
        </p:nvSpPr>
        <p:spPr>
          <a:ln/>
        </p:spPr>
      </p:sp>
      <p:sp>
        <p:nvSpPr>
          <p:cNvPr id="155651" name="Notes Placeholder 2">
            <a:extLst>
              <a:ext uri="{FF2B5EF4-FFF2-40B4-BE49-F238E27FC236}">
                <a16:creationId xmlns:a16="http://schemas.microsoft.com/office/drawing/2014/main" id="{47F2CE02-A63A-4099-BB0F-0ECF281BCA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55652" name="Slide Number Placeholder 3">
            <a:extLst>
              <a:ext uri="{FF2B5EF4-FFF2-40B4-BE49-F238E27FC236}">
                <a16:creationId xmlns:a16="http://schemas.microsoft.com/office/drawing/2014/main" id="{E5199F58-A5DB-4E58-B5F4-E59AF716C5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BBD42B2-CFCB-4AAE-A873-A5315EFD2C2C}" type="slidenum">
              <a:rPr lang="en-US" altLang="en-US">
                <a:latin typeface="Comic Sans MS" panose="030F0702030302020204" pitchFamily="66" charset="0"/>
              </a:rPr>
              <a:pPr>
                <a:spcBef>
                  <a:spcPct val="0"/>
                </a:spcBef>
              </a:pPr>
              <a:t>72</a:t>
            </a:fld>
            <a:endParaRPr lang="en-US" altLang="en-US" dirty="0">
              <a:latin typeface="Comic Sans MS" panose="030F0702030302020204" pitchFamily="66"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DE0EB059-6C96-481B-86A2-EB0987A43EF0}"/>
              </a:ext>
            </a:extLst>
          </p:cNvPr>
          <p:cNvSpPr>
            <a:spLocks noGrp="1" noRot="1" noChangeAspect="1" noChangeArrowheads="1" noTextEdit="1"/>
          </p:cNvSpPr>
          <p:nvPr>
            <p:ph type="sldImg"/>
          </p:nvPr>
        </p:nvSpPr>
        <p:spPr>
          <a:ln/>
        </p:spPr>
      </p:sp>
      <p:sp>
        <p:nvSpPr>
          <p:cNvPr id="157699" name="Notes Placeholder 2">
            <a:extLst>
              <a:ext uri="{FF2B5EF4-FFF2-40B4-BE49-F238E27FC236}">
                <a16:creationId xmlns:a16="http://schemas.microsoft.com/office/drawing/2014/main" id="{946EE762-F8CE-481A-9E04-13444BF264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57700" name="Slide Number Placeholder 3">
            <a:extLst>
              <a:ext uri="{FF2B5EF4-FFF2-40B4-BE49-F238E27FC236}">
                <a16:creationId xmlns:a16="http://schemas.microsoft.com/office/drawing/2014/main" id="{EE2A4732-FD66-4D6E-BDFB-4B28A74549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DC70DB0-DA5E-4170-95DC-0AC56A1D382E}" type="slidenum">
              <a:rPr lang="en-US" altLang="en-US">
                <a:latin typeface="Comic Sans MS" panose="030F0702030302020204" pitchFamily="66" charset="0"/>
              </a:rPr>
              <a:pPr>
                <a:spcBef>
                  <a:spcPct val="0"/>
                </a:spcBef>
              </a:pPr>
              <a:t>73</a:t>
            </a:fld>
            <a:endParaRPr lang="en-US" altLang="en-US" dirty="0">
              <a:latin typeface="Comic Sans MS" panose="030F0702030302020204" pitchFamily="66"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4A2857E7-CF24-4675-83B4-6932CF8AC7C0}"/>
              </a:ext>
            </a:extLst>
          </p:cNvPr>
          <p:cNvSpPr>
            <a:spLocks noGrp="1" noRot="1" noChangeAspect="1" noChangeArrowheads="1" noTextEdit="1"/>
          </p:cNvSpPr>
          <p:nvPr>
            <p:ph type="sldImg"/>
          </p:nvPr>
        </p:nvSpPr>
        <p:spPr>
          <a:ln/>
        </p:spPr>
      </p:sp>
      <p:sp>
        <p:nvSpPr>
          <p:cNvPr id="159747" name="Notes Placeholder 2">
            <a:extLst>
              <a:ext uri="{FF2B5EF4-FFF2-40B4-BE49-F238E27FC236}">
                <a16:creationId xmlns:a16="http://schemas.microsoft.com/office/drawing/2014/main" id="{97676E6C-D0CB-46A2-9652-ED56CCB079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59748" name="Slide Number Placeholder 3">
            <a:extLst>
              <a:ext uri="{FF2B5EF4-FFF2-40B4-BE49-F238E27FC236}">
                <a16:creationId xmlns:a16="http://schemas.microsoft.com/office/drawing/2014/main" id="{8D46B48A-A945-49B4-8B81-2BE3800C95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AE306E9-F39E-468E-BD04-D8A4AD2C5EE7}" type="slidenum">
              <a:rPr lang="en-US" altLang="en-US">
                <a:latin typeface="Comic Sans MS" panose="030F0702030302020204" pitchFamily="66" charset="0"/>
              </a:rPr>
              <a:pPr>
                <a:spcBef>
                  <a:spcPct val="0"/>
                </a:spcBef>
              </a:pPr>
              <a:t>74</a:t>
            </a:fld>
            <a:endParaRPr lang="en-US" altLang="en-US" dirty="0">
              <a:latin typeface="Comic Sans MS" panose="030F0702030302020204" pitchFamily="66"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B9E82145-6219-4BB7-801A-80418FB56AF8}"/>
              </a:ext>
            </a:extLst>
          </p:cNvPr>
          <p:cNvSpPr>
            <a:spLocks noGrp="1" noRot="1" noChangeAspect="1" noChangeArrowheads="1" noTextEdit="1"/>
          </p:cNvSpPr>
          <p:nvPr>
            <p:ph type="sldImg"/>
          </p:nvPr>
        </p:nvSpPr>
        <p:spPr>
          <a:ln/>
        </p:spPr>
      </p:sp>
      <p:sp>
        <p:nvSpPr>
          <p:cNvPr id="161795" name="Notes Placeholder 2">
            <a:extLst>
              <a:ext uri="{FF2B5EF4-FFF2-40B4-BE49-F238E27FC236}">
                <a16:creationId xmlns:a16="http://schemas.microsoft.com/office/drawing/2014/main" id="{243BAA92-E42C-40C0-9D5B-C8F57B83A1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1796" name="Slide Number Placeholder 3">
            <a:extLst>
              <a:ext uri="{FF2B5EF4-FFF2-40B4-BE49-F238E27FC236}">
                <a16:creationId xmlns:a16="http://schemas.microsoft.com/office/drawing/2014/main" id="{A76D3E0F-14DC-4F92-8EAB-48877D51E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08DFBC6-911A-42BE-9E82-6CE8175960BE}" type="slidenum">
              <a:rPr lang="en-US" altLang="en-US">
                <a:latin typeface="Comic Sans MS" panose="030F0702030302020204" pitchFamily="66" charset="0"/>
              </a:rPr>
              <a:pPr>
                <a:spcBef>
                  <a:spcPct val="0"/>
                </a:spcBef>
              </a:pPr>
              <a:t>75</a:t>
            </a:fld>
            <a:endParaRPr lang="en-US" altLang="en-US" dirty="0">
              <a:latin typeface="Comic Sans MS" panose="030F0702030302020204" pitchFamily="66"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39C4B7CE-6E7F-4402-BF83-7806DC6B06E1}"/>
              </a:ext>
            </a:extLst>
          </p:cNvPr>
          <p:cNvSpPr>
            <a:spLocks noGrp="1" noRot="1" noChangeAspect="1" noChangeArrowheads="1" noTextEdit="1"/>
          </p:cNvSpPr>
          <p:nvPr>
            <p:ph type="sldImg"/>
          </p:nvPr>
        </p:nvSpPr>
        <p:spPr>
          <a:ln/>
        </p:spPr>
      </p:sp>
      <p:sp>
        <p:nvSpPr>
          <p:cNvPr id="163843" name="Notes Placeholder 2">
            <a:extLst>
              <a:ext uri="{FF2B5EF4-FFF2-40B4-BE49-F238E27FC236}">
                <a16:creationId xmlns:a16="http://schemas.microsoft.com/office/drawing/2014/main" id="{6B0681D9-961C-4622-B34B-238AF29499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3844" name="Slide Number Placeholder 3">
            <a:extLst>
              <a:ext uri="{FF2B5EF4-FFF2-40B4-BE49-F238E27FC236}">
                <a16:creationId xmlns:a16="http://schemas.microsoft.com/office/drawing/2014/main" id="{6B2B8742-B64B-4C8F-BCCC-48153847D9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AD6CF76-03A3-4D7C-A8F5-AA59A30EE6DA}" type="slidenum">
              <a:rPr lang="en-US" altLang="en-US">
                <a:latin typeface="Comic Sans MS" panose="030F0702030302020204" pitchFamily="66" charset="0"/>
              </a:rPr>
              <a:pPr>
                <a:spcBef>
                  <a:spcPct val="0"/>
                </a:spcBef>
              </a:pPr>
              <a:t>76</a:t>
            </a:fld>
            <a:endParaRPr lang="en-US" altLang="en-US" dirty="0">
              <a:latin typeface="Comic Sans MS" panose="030F0702030302020204" pitchFamily="66"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D0FAB375-B0C6-4045-BBA6-0F24BB98330F}"/>
              </a:ext>
            </a:extLst>
          </p:cNvPr>
          <p:cNvSpPr>
            <a:spLocks noGrp="1" noRot="1" noChangeAspect="1" noChangeArrowheads="1" noTextEdit="1"/>
          </p:cNvSpPr>
          <p:nvPr>
            <p:ph type="sldImg"/>
          </p:nvPr>
        </p:nvSpPr>
        <p:spPr>
          <a:ln/>
        </p:spPr>
      </p:sp>
      <p:sp>
        <p:nvSpPr>
          <p:cNvPr id="165891" name="Notes Placeholder 2">
            <a:extLst>
              <a:ext uri="{FF2B5EF4-FFF2-40B4-BE49-F238E27FC236}">
                <a16:creationId xmlns:a16="http://schemas.microsoft.com/office/drawing/2014/main" id="{141BBE94-9EED-43D9-BF78-50A65652C0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5892" name="Slide Number Placeholder 3">
            <a:extLst>
              <a:ext uri="{FF2B5EF4-FFF2-40B4-BE49-F238E27FC236}">
                <a16:creationId xmlns:a16="http://schemas.microsoft.com/office/drawing/2014/main" id="{4549AD23-4DA4-4006-A80D-0465D3BEFA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6BEF9E2-8EF5-4AB2-8392-8196467E2ADF}" type="slidenum">
              <a:rPr lang="en-US" altLang="en-US">
                <a:latin typeface="Comic Sans MS" panose="030F0702030302020204" pitchFamily="66" charset="0"/>
              </a:rPr>
              <a:pPr>
                <a:spcBef>
                  <a:spcPct val="0"/>
                </a:spcBef>
              </a:pPr>
              <a:t>77</a:t>
            </a:fld>
            <a:endParaRPr lang="en-US" altLang="en-US" dirty="0">
              <a:latin typeface="Comic Sans MS" panose="030F0702030302020204" pitchFamily="66"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3675E3F7-5169-4921-AD68-B97722C3331E}"/>
              </a:ext>
            </a:extLst>
          </p:cNvPr>
          <p:cNvSpPr>
            <a:spLocks noGrp="1" noRot="1" noChangeAspect="1" noChangeArrowheads="1" noTextEdit="1"/>
          </p:cNvSpPr>
          <p:nvPr>
            <p:ph type="sldImg"/>
          </p:nvPr>
        </p:nvSpPr>
        <p:spPr>
          <a:ln/>
        </p:spPr>
      </p:sp>
      <p:sp>
        <p:nvSpPr>
          <p:cNvPr id="167939" name="Notes Placeholder 2">
            <a:extLst>
              <a:ext uri="{FF2B5EF4-FFF2-40B4-BE49-F238E27FC236}">
                <a16:creationId xmlns:a16="http://schemas.microsoft.com/office/drawing/2014/main" id="{892E2B66-BF88-40B2-A51B-AA036F4481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7940" name="Slide Number Placeholder 3">
            <a:extLst>
              <a:ext uri="{FF2B5EF4-FFF2-40B4-BE49-F238E27FC236}">
                <a16:creationId xmlns:a16="http://schemas.microsoft.com/office/drawing/2014/main" id="{D3A47FA4-6754-4F06-8231-31A3670C51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3177359-B992-40B3-8E54-A2103EFB2E29}" type="slidenum">
              <a:rPr lang="en-US" altLang="en-US">
                <a:latin typeface="Comic Sans MS" panose="030F0702030302020204" pitchFamily="66" charset="0"/>
              </a:rPr>
              <a:pPr>
                <a:spcBef>
                  <a:spcPct val="0"/>
                </a:spcBef>
              </a:pPr>
              <a:t>78</a:t>
            </a:fld>
            <a:endParaRPr lang="en-US" altLang="en-US" dirty="0">
              <a:latin typeface="Comic Sans MS" panose="030F0702030302020204" pitchFamily="66"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757BD51B-63DC-4A98-987F-B6CB46E9F60E}"/>
              </a:ext>
            </a:extLst>
          </p:cNvPr>
          <p:cNvSpPr>
            <a:spLocks noGrp="1" noRot="1" noChangeAspect="1" noChangeArrowheads="1" noTextEdit="1"/>
          </p:cNvSpPr>
          <p:nvPr>
            <p:ph type="sldImg"/>
          </p:nvPr>
        </p:nvSpPr>
        <p:spPr>
          <a:ln/>
        </p:spPr>
      </p:sp>
      <p:sp>
        <p:nvSpPr>
          <p:cNvPr id="169987" name="Notes Placeholder 2">
            <a:extLst>
              <a:ext uri="{FF2B5EF4-FFF2-40B4-BE49-F238E27FC236}">
                <a16:creationId xmlns:a16="http://schemas.microsoft.com/office/drawing/2014/main" id="{C1778E24-B1BA-4CFB-8E47-2EF262F4B0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69988" name="Slide Number Placeholder 3">
            <a:extLst>
              <a:ext uri="{FF2B5EF4-FFF2-40B4-BE49-F238E27FC236}">
                <a16:creationId xmlns:a16="http://schemas.microsoft.com/office/drawing/2014/main" id="{F1D961F3-F720-4413-9520-1C2946F7BB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4FBC81E-6977-4FA0-9A75-465EAB7E24C0}" type="slidenum">
              <a:rPr lang="en-US" altLang="en-US">
                <a:latin typeface="Comic Sans MS" panose="030F0702030302020204" pitchFamily="66" charset="0"/>
              </a:rPr>
              <a:pPr>
                <a:spcBef>
                  <a:spcPct val="0"/>
                </a:spcBef>
              </a:pPr>
              <a:t>79</a:t>
            </a:fld>
            <a:endParaRPr lang="en-US" altLang="en-US" dirty="0">
              <a:latin typeface="Comic Sans MS" panose="030F0702030302020204" pitchFamily="66"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30225052-CC01-48AF-84D3-D6CE187DE452}"/>
              </a:ext>
            </a:extLst>
          </p:cNvPr>
          <p:cNvSpPr>
            <a:spLocks noGrp="1" noRot="1" noChangeAspect="1" noChangeArrowheads="1" noTextEdit="1"/>
          </p:cNvSpPr>
          <p:nvPr>
            <p:ph type="sldImg"/>
          </p:nvPr>
        </p:nvSpPr>
        <p:spPr>
          <a:ln/>
        </p:spPr>
      </p:sp>
      <p:sp>
        <p:nvSpPr>
          <p:cNvPr id="172035" name="Notes Placeholder 2">
            <a:extLst>
              <a:ext uri="{FF2B5EF4-FFF2-40B4-BE49-F238E27FC236}">
                <a16:creationId xmlns:a16="http://schemas.microsoft.com/office/drawing/2014/main" id="{764911F0-53F1-4D91-9358-919DA6CCF4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72036" name="Slide Number Placeholder 3">
            <a:extLst>
              <a:ext uri="{FF2B5EF4-FFF2-40B4-BE49-F238E27FC236}">
                <a16:creationId xmlns:a16="http://schemas.microsoft.com/office/drawing/2014/main" id="{701B0240-8E0B-43D9-B8AB-5190C0146A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739B797-B561-41BE-A4BB-ACF004F00583}" type="slidenum">
              <a:rPr lang="en-US" altLang="en-US">
                <a:latin typeface="Comic Sans MS" panose="030F0702030302020204" pitchFamily="66" charset="0"/>
              </a:rPr>
              <a:pPr>
                <a:spcBef>
                  <a:spcPct val="0"/>
                </a:spcBef>
              </a:pPr>
              <a:t>80</a:t>
            </a:fld>
            <a:endParaRPr lang="en-US" altLang="en-US" dirty="0">
              <a:latin typeface="Comic Sans MS" panose="030F0702030302020204" pitchFamily="66"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D6766617-6D6C-487E-94FB-13AD7C394C38}"/>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38212ADB-3549-4EEF-BF97-AD26F6BBEC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436" name="Slide Number Placeholder 3">
            <a:extLst>
              <a:ext uri="{FF2B5EF4-FFF2-40B4-BE49-F238E27FC236}">
                <a16:creationId xmlns:a16="http://schemas.microsoft.com/office/drawing/2014/main" id="{2E3D4787-54FA-4FCA-AA3E-A87FDDFD08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72CD8FD-51EE-4950-AD65-E3BA8A4036C8}" type="slidenum">
              <a:rPr lang="en-US" altLang="en-US">
                <a:latin typeface="Comic Sans MS" panose="030F0702030302020204" pitchFamily="66" charset="0"/>
              </a:rPr>
              <a:pPr>
                <a:spcBef>
                  <a:spcPct val="0"/>
                </a:spcBef>
              </a:pPr>
              <a:t>8</a:t>
            </a:fld>
            <a:endParaRPr lang="en-US" altLang="en-US" dirty="0">
              <a:latin typeface="Comic Sans MS" panose="030F0702030302020204" pitchFamily="66"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47334F14-0DB8-4812-B7B6-3E7AA3D3864F}"/>
              </a:ext>
            </a:extLst>
          </p:cNvPr>
          <p:cNvSpPr>
            <a:spLocks noGrp="1" noRot="1" noChangeAspect="1" noChangeArrowheads="1" noTextEdit="1"/>
          </p:cNvSpPr>
          <p:nvPr>
            <p:ph type="sldImg"/>
          </p:nvPr>
        </p:nvSpPr>
        <p:spPr>
          <a:ln/>
        </p:spPr>
      </p:sp>
      <p:sp>
        <p:nvSpPr>
          <p:cNvPr id="174083" name="Notes Placeholder 2">
            <a:extLst>
              <a:ext uri="{FF2B5EF4-FFF2-40B4-BE49-F238E27FC236}">
                <a16:creationId xmlns:a16="http://schemas.microsoft.com/office/drawing/2014/main" id="{E85203EA-719F-418D-ADDC-AF6A07CE7E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74084" name="Slide Number Placeholder 3">
            <a:extLst>
              <a:ext uri="{FF2B5EF4-FFF2-40B4-BE49-F238E27FC236}">
                <a16:creationId xmlns:a16="http://schemas.microsoft.com/office/drawing/2014/main" id="{6F8004F6-332B-43B3-8D6F-8AD7F25EDE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CB5B194-57C7-42CD-9D0E-CA195D8E0F10}" type="slidenum">
              <a:rPr lang="en-US" altLang="en-US">
                <a:latin typeface="Comic Sans MS" panose="030F0702030302020204" pitchFamily="66" charset="0"/>
              </a:rPr>
              <a:pPr>
                <a:spcBef>
                  <a:spcPct val="0"/>
                </a:spcBef>
              </a:pPr>
              <a:t>81</a:t>
            </a:fld>
            <a:endParaRPr lang="en-US" altLang="en-US" dirty="0">
              <a:latin typeface="Comic Sans MS" panose="030F0702030302020204" pitchFamily="66"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85C7B6F5-6D86-4D09-B294-3838F39236BD}"/>
              </a:ext>
            </a:extLst>
          </p:cNvPr>
          <p:cNvSpPr>
            <a:spLocks noGrp="1" noRot="1" noChangeAspect="1" noChangeArrowheads="1" noTextEdit="1"/>
          </p:cNvSpPr>
          <p:nvPr>
            <p:ph type="sldImg"/>
          </p:nvPr>
        </p:nvSpPr>
        <p:spPr>
          <a:ln/>
        </p:spPr>
      </p:sp>
      <p:sp>
        <p:nvSpPr>
          <p:cNvPr id="176131" name="Notes Placeholder 2">
            <a:extLst>
              <a:ext uri="{FF2B5EF4-FFF2-40B4-BE49-F238E27FC236}">
                <a16:creationId xmlns:a16="http://schemas.microsoft.com/office/drawing/2014/main" id="{627685F8-E9AD-4C83-9E08-B47C4A710A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76132" name="Slide Number Placeholder 3">
            <a:extLst>
              <a:ext uri="{FF2B5EF4-FFF2-40B4-BE49-F238E27FC236}">
                <a16:creationId xmlns:a16="http://schemas.microsoft.com/office/drawing/2014/main" id="{C2D01FFD-3134-4FCE-A56A-759D68D89BA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22DC87A-933D-4BAE-968E-06D4048235BC}" type="slidenum">
              <a:rPr lang="en-US" altLang="en-US">
                <a:latin typeface="Comic Sans MS" panose="030F0702030302020204" pitchFamily="66" charset="0"/>
              </a:rPr>
              <a:pPr>
                <a:spcBef>
                  <a:spcPct val="0"/>
                </a:spcBef>
              </a:pPr>
              <a:t>82</a:t>
            </a:fld>
            <a:endParaRPr lang="en-US" altLang="en-US" dirty="0">
              <a:latin typeface="Comic Sans MS" panose="030F0702030302020204" pitchFamily="66"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DF92127C-0015-4B4F-8F95-05B780FC89AE}"/>
              </a:ext>
            </a:extLst>
          </p:cNvPr>
          <p:cNvSpPr>
            <a:spLocks noGrp="1" noRot="1" noChangeAspect="1" noChangeArrowheads="1" noTextEdit="1"/>
          </p:cNvSpPr>
          <p:nvPr>
            <p:ph type="sldImg"/>
          </p:nvPr>
        </p:nvSpPr>
        <p:spPr>
          <a:ln/>
        </p:spPr>
      </p:sp>
      <p:sp>
        <p:nvSpPr>
          <p:cNvPr id="178179" name="Notes Placeholder 2">
            <a:extLst>
              <a:ext uri="{FF2B5EF4-FFF2-40B4-BE49-F238E27FC236}">
                <a16:creationId xmlns:a16="http://schemas.microsoft.com/office/drawing/2014/main" id="{205968E0-1812-4F73-9D6F-131D6C1F13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78180" name="Slide Number Placeholder 3">
            <a:extLst>
              <a:ext uri="{FF2B5EF4-FFF2-40B4-BE49-F238E27FC236}">
                <a16:creationId xmlns:a16="http://schemas.microsoft.com/office/drawing/2014/main" id="{C4546B3E-CECC-4CF1-9662-6392A47908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FCEA34B-0C41-4482-981E-F85D944431C3}" type="slidenum">
              <a:rPr lang="en-US" altLang="en-US">
                <a:latin typeface="Comic Sans MS" panose="030F0702030302020204" pitchFamily="66" charset="0"/>
              </a:rPr>
              <a:pPr>
                <a:spcBef>
                  <a:spcPct val="0"/>
                </a:spcBef>
              </a:pPr>
              <a:t>83</a:t>
            </a:fld>
            <a:endParaRPr lang="en-US" altLang="en-US" dirty="0">
              <a:latin typeface="Comic Sans MS" panose="030F0702030302020204" pitchFamily="66"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4B4DF667-2B50-4679-A87D-BBFD7DFAAB86}"/>
              </a:ext>
            </a:extLst>
          </p:cNvPr>
          <p:cNvSpPr>
            <a:spLocks noGrp="1" noRot="1" noChangeAspect="1" noChangeArrowheads="1" noTextEdit="1"/>
          </p:cNvSpPr>
          <p:nvPr>
            <p:ph type="sldImg"/>
          </p:nvPr>
        </p:nvSpPr>
        <p:spPr>
          <a:ln/>
        </p:spPr>
      </p:sp>
      <p:sp>
        <p:nvSpPr>
          <p:cNvPr id="180227" name="Notes Placeholder 2">
            <a:extLst>
              <a:ext uri="{FF2B5EF4-FFF2-40B4-BE49-F238E27FC236}">
                <a16:creationId xmlns:a16="http://schemas.microsoft.com/office/drawing/2014/main" id="{07FD4F9C-1218-4B83-A41E-3FE9F3D151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0228" name="Slide Number Placeholder 3">
            <a:extLst>
              <a:ext uri="{FF2B5EF4-FFF2-40B4-BE49-F238E27FC236}">
                <a16:creationId xmlns:a16="http://schemas.microsoft.com/office/drawing/2014/main" id="{B1208B19-D97B-48B5-A55D-4C0FA5C29A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6C06111-AD50-494B-9E3C-15D918DB0AA2}" type="slidenum">
              <a:rPr lang="en-US" altLang="en-US">
                <a:latin typeface="Comic Sans MS" panose="030F0702030302020204" pitchFamily="66" charset="0"/>
              </a:rPr>
              <a:pPr>
                <a:spcBef>
                  <a:spcPct val="0"/>
                </a:spcBef>
              </a:pPr>
              <a:t>84</a:t>
            </a:fld>
            <a:endParaRPr lang="en-US" altLang="en-US" dirty="0">
              <a:latin typeface="Comic Sans MS" panose="030F0702030302020204" pitchFamily="66"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EE570BDB-56CF-482F-B00D-43A121CDA0E6}"/>
              </a:ext>
            </a:extLst>
          </p:cNvPr>
          <p:cNvSpPr>
            <a:spLocks noGrp="1" noRot="1" noChangeAspect="1" noChangeArrowheads="1" noTextEdit="1"/>
          </p:cNvSpPr>
          <p:nvPr>
            <p:ph type="sldImg"/>
          </p:nvPr>
        </p:nvSpPr>
        <p:spPr>
          <a:ln/>
        </p:spPr>
      </p:sp>
      <p:sp>
        <p:nvSpPr>
          <p:cNvPr id="182275" name="Notes Placeholder 2">
            <a:extLst>
              <a:ext uri="{FF2B5EF4-FFF2-40B4-BE49-F238E27FC236}">
                <a16:creationId xmlns:a16="http://schemas.microsoft.com/office/drawing/2014/main" id="{11CC35BF-70A1-4C27-83FB-226AC10601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2276" name="Slide Number Placeholder 3">
            <a:extLst>
              <a:ext uri="{FF2B5EF4-FFF2-40B4-BE49-F238E27FC236}">
                <a16:creationId xmlns:a16="http://schemas.microsoft.com/office/drawing/2014/main" id="{671D2916-9ACC-4332-BB8F-95B0EF7BF0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352A959-E462-43CB-9A8E-A84A0152692B}" type="slidenum">
              <a:rPr lang="en-US" altLang="en-US">
                <a:latin typeface="Comic Sans MS" panose="030F0702030302020204" pitchFamily="66" charset="0"/>
              </a:rPr>
              <a:pPr>
                <a:spcBef>
                  <a:spcPct val="0"/>
                </a:spcBef>
              </a:pPr>
              <a:t>85</a:t>
            </a:fld>
            <a:endParaRPr lang="en-US" altLang="en-US" dirty="0">
              <a:latin typeface="Comic Sans MS" panose="030F0702030302020204" pitchFamily="66"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3C180B07-E76A-4EE7-8905-6F83580F52A3}"/>
              </a:ext>
            </a:extLst>
          </p:cNvPr>
          <p:cNvSpPr>
            <a:spLocks noGrp="1" noRot="1" noChangeAspect="1" noChangeArrowheads="1" noTextEdit="1"/>
          </p:cNvSpPr>
          <p:nvPr>
            <p:ph type="sldImg"/>
          </p:nvPr>
        </p:nvSpPr>
        <p:spPr>
          <a:ln/>
        </p:spPr>
      </p:sp>
      <p:sp>
        <p:nvSpPr>
          <p:cNvPr id="184323" name="Notes Placeholder 2">
            <a:extLst>
              <a:ext uri="{FF2B5EF4-FFF2-40B4-BE49-F238E27FC236}">
                <a16:creationId xmlns:a16="http://schemas.microsoft.com/office/drawing/2014/main" id="{86287CBB-126B-423C-A4FF-E890C4D5C6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4324" name="Slide Number Placeholder 3">
            <a:extLst>
              <a:ext uri="{FF2B5EF4-FFF2-40B4-BE49-F238E27FC236}">
                <a16:creationId xmlns:a16="http://schemas.microsoft.com/office/drawing/2014/main" id="{84765385-1E32-4AD2-B4E0-F095DC0D8D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D3163B8-BA36-4718-AB7A-EBAEC207E90E}" type="slidenum">
              <a:rPr lang="en-US" altLang="en-US">
                <a:latin typeface="Comic Sans MS" panose="030F0702030302020204" pitchFamily="66" charset="0"/>
              </a:rPr>
              <a:pPr>
                <a:spcBef>
                  <a:spcPct val="0"/>
                </a:spcBef>
              </a:pPr>
              <a:t>86</a:t>
            </a:fld>
            <a:endParaRPr lang="en-US" altLang="en-US" dirty="0">
              <a:latin typeface="Comic Sans MS" panose="030F0702030302020204" pitchFamily="66"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02364A80-7176-4A74-850E-DB25AB769655}"/>
              </a:ext>
            </a:extLst>
          </p:cNvPr>
          <p:cNvSpPr>
            <a:spLocks noGrp="1" noRot="1" noChangeAspect="1" noChangeArrowheads="1" noTextEdit="1"/>
          </p:cNvSpPr>
          <p:nvPr>
            <p:ph type="sldImg"/>
          </p:nvPr>
        </p:nvSpPr>
        <p:spPr>
          <a:ln/>
        </p:spPr>
      </p:sp>
      <p:sp>
        <p:nvSpPr>
          <p:cNvPr id="186371" name="Notes Placeholder 2">
            <a:extLst>
              <a:ext uri="{FF2B5EF4-FFF2-40B4-BE49-F238E27FC236}">
                <a16:creationId xmlns:a16="http://schemas.microsoft.com/office/drawing/2014/main" id="{F87B13C7-9BD4-41FA-974E-ACE3FE0F1F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6372" name="Slide Number Placeholder 3">
            <a:extLst>
              <a:ext uri="{FF2B5EF4-FFF2-40B4-BE49-F238E27FC236}">
                <a16:creationId xmlns:a16="http://schemas.microsoft.com/office/drawing/2014/main" id="{E37602FE-B9C8-4DCC-9AC9-5925932F6D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C8B9D65-8875-4C7F-9566-49727C8DBA25}" type="slidenum">
              <a:rPr lang="en-US" altLang="en-US">
                <a:latin typeface="Comic Sans MS" panose="030F0702030302020204" pitchFamily="66" charset="0"/>
              </a:rPr>
              <a:pPr>
                <a:spcBef>
                  <a:spcPct val="0"/>
                </a:spcBef>
              </a:pPr>
              <a:t>87</a:t>
            </a:fld>
            <a:endParaRPr lang="en-US" altLang="en-US" dirty="0">
              <a:latin typeface="Comic Sans MS" panose="030F0702030302020204" pitchFamily="66"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899123C3-91F3-425D-8401-1E225FCD19B8}"/>
              </a:ext>
            </a:extLst>
          </p:cNvPr>
          <p:cNvSpPr>
            <a:spLocks noGrp="1" noRot="1" noChangeAspect="1" noChangeArrowheads="1" noTextEdit="1"/>
          </p:cNvSpPr>
          <p:nvPr>
            <p:ph type="sldImg"/>
          </p:nvPr>
        </p:nvSpPr>
        <p:spPr>
          <a:ln/>
        </p:spPr>
      </p:sp>
      <p:sp>
        <p:nvSpPr>
          <p:cNvPr id="188419" name="Notes Placeholder 2">
            <a:extLst>
              <a:ext uri="{FF2B5EF4-FFF2-40B4-BE49-F238E27FC236}">
                <a16:creationId xmlns:a16="http://schemas.microsoft.com/office/drawing/2014/main" id="{501C32FF-D3F1-4B6C-A494-F0DF2BB414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88420" name="Slide Number Placeholder 3">
            <a:extLst>
              <a:ext uri="{FF2B5EF4-FFF2-40B4-BE49-F238E27FC236}">
                <a16:creationId xmlns:a16="http://schemas.microsoft.com/office/drawing/2014/main" id="{4F80734F-3F44-4F27-8E5D-38D3FF50C1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EC32855-5D4D-4C61-A48F-EC55E0D6B988}" type="slidenum">
              <a:rPr lang="en-US" altLang="en-US">
                <a:latin typeface="Comic Sans MS" panose="030F0702030302020204" pitchFamily="66" charset="0"/>
              </a:rPr>
              <a:pPr>
                <a:spcBef>
                  <a:spcPct val="0"/>
                </a:spcBef>
              </a:pPr>
              <a:t>88</a:t>
            </a:fld>
            <a:endParaRPr lang="en-US" altLang="en-US" dirty="0">
              <a:latin typeface="Comic Sans MS" panose="030F0702030302020204" pitchFamily="66"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4F741FCF-7497-4F6B-A5DD-20A184F8085A}"/>
              </a:ext>
            </a:extLst>
          </p:cNvPr>
          <p:cNvSpPr>
            <a:spLocks noGrp="1" noRot="1" noChangeAspect="1" noChangeArrowheads="1" noTextEdit="1"/>
          </p:cNvSpPr>
          <p:nvPr>
            <p:ph type="sldImg"/>
          </p:nvPr>
        </p:nvSpPr>
        <p:spPr>
          <a:ln/>
        </p:spPr>
      </p:sp>
      <p:sp>
        <p:nvSpPr>
          <p:cNvPr id="190467" name="Notes Placeholder 2">
            <a:extLst>
              <a:ext uri="{FF2B5EF4-FFF2-40B4-BE49-F238E27FC236}">
                <a16:creationId xmlns:a16="http://schemas.microsoft.com/office/drawing/2014/main" id="{54999004-E313-4574-9F26-5B81407448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90468" name="Slide Number Placeholder 3">
            <a:extLst>
              <a:ext uri="{FF2B5EF4-FFF2-40B4-BE49-F238E27FC236}">
                <a16:creationId xmlns:a16="http://schemas.microsoft.com/office/drawing/2014/main" id="{F196497D-D465-46C8-BE2D-03FC095B6E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E3FD40F-3509-4445-BCED-5605554536F0}" type="slidenum">
              <a:rPr lang="en-US" altLang="en-US">
                <a:latin typeface="Comic Sans MS" panose="030F0702030302020204" pitchFamily="66" charset="0"/>
              </a:rPr>
              <a:pPr>
                <a:spcBef>
                  <a:spcPct val="0"/>
                </a:spcBef>
              </a:pPr>
              <a:t>89</a:t>
            </a:fld>
            <a:endParaRPr lang="en-US" altLang="en-US" dirty="0">
              <a:latin typeface="Comic Sans MS" panose="030F0702030302020204" pitchFamily="66"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355D62B6-D029-4668-BA75-E57B942C01E3}"/>
              </a:ext>
            </a:extLst>
          </p:cNvPr>
          <p:cNvSpPr>
            <a:spLocks noGrp="1" noRot="1" noChangeAspect="1" noChangeArrowheads="1" noTextEdit="1"/>
          </p:cNvSpPr>
          <p:nvPr>
            <p:ph type="sldImg"/>
          </p:nvPr>
        </p:nvSpPr>
        <p:spPr>
          <a:ln/>
        </p:spPr>
      </p:sp>
      <p:sp>
        <p:nvSpPr>
          <p:cNvPr id="192515" name="Notes Placeholder 2">
            <a:extLst>
              <a:ext uri="{FF2B5EF4-FFF2-40B4-BE49-F238E27FC236}">
                <a16:creationId xmlns:a16="http://schemas.microsoft.com/office/drawing/2014/main" id="{27D0EF10-D5D1-44F8-A4D5-349718F4C9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92516" name="Slide Number Placeholder 3">
            <a:extLst>
              <a:ext uri="{FF2B5EF4-FFF2-40B4-BE49-F238E27FC236}">
                <a16:creationId xmlns:a16="http://schemas.microsoft.com/office/drawing/2014/main" id="{7F389A10-6C5B-4963-B151-7983A559D7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225EEA5-DC0D-4B6B-9F78-6E6BDBD59AD9}" type="slidenum">
              <a:rPr lang="en-US" altLang="en-US">
                <a:latin typeface="Comic Sans MS" panose="030F0702030302020204" pitchFamily="66" charset="0"/>
              </a:rPr>
              <a:pPr>
                <a:spcBef>
                  <a:spcPct val="0"/>
                </a:spcBef>
              </a:pPr>
              <a:t>90</a:t>
            </a:fld>
            <a:endParaRPr lang="en-US" altLang="en-US" dirty="0">
              <a:latin typeface="Comic Sans MS" panose="030F0702030302020204" pitchFamily="66"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691BC2DF-5771-40A7-94AB-7AF5BD682A06}"/>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40CE2D8D-851E-452F-BEEF-E40F2C2002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484" name="Slide Number Placeholder 3">
            <a:extLst>
              <a:ext uri="{FF2B5EF4-FFF2-40B4-BE49-F238E27FC236}">
                <a16:creationId xmlns:a16="http://schemas.microsoft.com/office/drawing/2014/main" id="{6FDDCAB5-C688-4C48-AF4D-1C7D6C06F6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AD4EA81-7D9D-421D-96E5-87C78A3A5BD5}" type="slidenum">
              <a:rPr lang="en-US" altLang="en-US">
                <a:latin typeface="Comic Sans MS" panose="030F0702030302020204" pitchFamily="66" charset="0"/>
              </a:rPr>
              <a:pPr>
                <a:spcBef>
                  <a:spcPct val="0"/>
                </a:spcBef>
              </a:pPr>
              <a:t>9</a:t>
            </a:fld>
            <a:endParaRPr lang="en-US" altLang="en-US" dirty="0">
              <a:latin typeface="Comic Sans MS" panose="030F0702030302020204" pitchFamily="66"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49FFB5C7-6B57-4FA6-A142-CB64FE8EF947}"/>
              </a:ext>
            </a:extLst>
          </p:cNvPr>
          <p:cNvSpPr>
            <a:spLocks noGrp="1" noRot="1" noChangeAspect="1" noChangeArrowheads="1" noTextEdit="1"/>
          </p:cNvSpPr>
          <p:nvPr>
            <p:ph type="sldImg"/>
          </p:nvPr>
        </p:nvSpPr>
        <p:spPr>
          <a:ln/>
        </p:spPr>
      </p:sp>
      <p:sp>
        <p:nvSpPr>
          <p:cNvPr id="196611" name="Notes Placeholder 2">
            <a:extLst>
              <a:ext uri="{FF2B5EF4-FFF2-40B4-BE49-F238E27FC236}">
                <a16:creationId xmlns:a16="http://schemas.microsoft.com/office/drawing/2014/main" id="{9CCB098D-A96B-4ABD-82E1-94282CE1A2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96612" name="Slide Number Placeholder 3">
            <a:extLst>
              <a:ext uri="{FF2B5EF4-FFF2-40B4-BE49-F238E27FC236}">
                <a16:creationId xmlns:a16="http://schemas.microsoft.com/office/drawing/2014/main" id="{946986D7-D2BA-457F-B1CB-FC666D75B8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2C91405-E252-4F5A-83D9-DC468AAA8DFC}" type="slidenum">
              <a:rPr lang="en-US" altLang="en-US">
                <a:latin typeface="Comic Sans MS" panose="030F0702030302020204" pitchFamily="66" charset="0"/>
              </a:rPr>
              <a:pPr>
                <a:spcBef>
                  <a:spcPct val="0"/>
                </a:spcBef>
              </a:pPr>
              <a:t>91</a:t>
            </a:fld>
            <a:endParaRPr lang="en-US" altLang="en-US" dirty="0">
              <a:latin typeface="Comic Sans MS" panose="030F0702030302020204" pitchFamily="66"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E0569C69-F618-47CF-A450-F98C6E0A90A5}"/>
              </a:ext>
            </a:extLst>
          </p:cNvPr>
          <p:cNvSpPr>
            <a:spLocks noGrp="1" noRot="1" noChangeAspect="1" noChangeArrowheads="1" noTextEdit="1"/>
          </p:cNvSpPr>
          <p:nvPr>
            <p:ph type="sldImg"/>
          </p:nvPr>
        </p:nvSpPr>
        <p:spPr>
          <a:ln/>
        </p:spPr>
      </p:sp>
      <p:sp>
        <p:nvSpPr>
          <p:cNvPr id="198659" name="Notes Placeholder 2">
            <a:extLst>
              <a:ext uri="{FF2B5EF4-FFF2-40B4-BE49-F238E27FC236}">
                <a16:creationId xmlns:a16="http://schemas.microsoft.com/office/drawing/2014/main" id="{CC625DDD-49BC-4A26-A17D-B237920858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198660" name="Slide Number Placeholder 3">
            <a:extLst>
              <a:ext uri="{FF2B5EF4-FFF2-40B4-BE49-F238E27FC236}">
                <a16:creationId xmlns:a16="http://schemas.microsoft.com/office/drawing/2014/main" id="{40195851-AD08-4A66-B742-2A80B85DA4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2FC1DDC-4349-4EB8-8083-5395ECA60F9F}" type="slidenum">
              <a:rPr lang="en-US" altLang="en-US">
                <a:latin typeface="Comic Sans MS" panose="030F0702030302020204" pitchFamily="66" charset="0"/>
              </a:rPr>
              <a:pPr>
                <a:spcBef>
                  <a:spcPct val="0"/>
                </a:spcBef>
              </a:pPr>
              <a:t>92</a:t>
            </a:fld>
            <a:endParaRPr lang="en-US" altLang="en-US" dirty="0">
              <a:latin typeface="Comic Sans MS" panose="030F0702030302020204" pitchFamily="66"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CE2EA7FC-2905-495A-BFE1-62A0F40CB895}"/>
              </a:ext>
            </a:extLst>
          </p:cNvPr>
          <p:cNvSpPr>
            <a:spLocks noGrp="1" noRot="1" noChangeAspect="1" noChangeArrowheads="1" noTextEdit="1"/>
          </p:cNvSpPr>
          <p:nvPr>
            <p:ph type="sldImg"/>
          </p:nvPr>
        </p:nvSpPr>
        <p:spPr>
          <a:ln/>
        </p:spPr>
      </p:sp>
      <p:sp>
        <p:nvSpPr>
          <p:cNvPr id="200707" name="Notes Placeholder 2">
            <a:extLst>
              <a:ext uri="{FF2B5EF4-FFF2-40B4-BE49-F238E27FC236}">
                <a16:creationId xmlns:a16="http://schemas.microsoft.com/office/drawing/2014/main" id="{4AEADA6C-0C1D-4CC5-A27A-E0D224CBB5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0708" name="Slide Number Placeholder 3">
            <a:extLst>
              <a:ext uri="{FF2B5EF4-FFF2-40B4-BE49-F238E27FC236}">
                <a16:creationId xmlns:a16="http://schemas.microsoft.com/office/drawing/2014/main" id="{411A92D1-DAA1-4308-A53D-1166289C6F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8F51611-2CE2-481E-986C-EB91802B53BC}" type="slidenum">
              <a:rPr lang="en-US" altLang="en-US">
                <a:latin typeface="Comic Sans MS" panose="030F0702030302020204" pitchFamily="66" charset="0"/>
              </a:rPr>
              <a:pPr>
                <a:spcBef>
                  <a:spcPct val="0"/>
                </a:spcBef>
              </a:pPr>
              <a:t>93</a:t>
            </a:fld>
            <a:endParaRPr lang="en-US" altLang="en-US" dirty="0">
              <a:latin typeface="Comic Sans MS" panose="030F0702030302020204" pitchFamily="66"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88CB0E6C-5612-44CE-9715-4CA1F5266BE0}"/>
              </a:ext>
            </a:extLst>
          </p:cNvPr>
          <p:cNvSpPr>
            <a:spLocks noGrp="1" noRot="1" noChangeAspect="1" noChangeArrowheads="1" noTextEdit="1"/>
          </p:cNvSpPr>
          <p:nvPr>
            <p:ph type="sldImg"/>
          </p:nvPr>
        </p:nvSpPr>
        <p:spPr>
          <a:ln/>
        </p:spPr>
      </p:sp>
      <p:sp>
        <p:nvSpPr>
          <p:cNvPr id="202755" name="Notes Placeholder 2">
            <a:extLst>
              <a:ext uri="{FF2B5EF4-FFF2-40B4-BE49-F238E27FC236}">
                <a16:creationId xmlns:a16="http://schemas.microsoft.com/office/drawing/2014/main" id="{DC42B724-64EA-4AD4-9894-69C84961A2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2756" name="Slide Number Placeholder 3">
            <a:extLst>
              <a:ext uri="{FF2B5EF4-FFF2-40B4-BE49-F238E27FC236}">
                <a16:creationId xmlns:a16="http://schemas.microsoft.com/office/drawing/2014/main" id="{1C78A079-4176-4558-B11E-0538CCED19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AF50F56-EA99-43C6-95EB-17AFEACCD7C1}" type="slidenum">
              <a:rPr lang="en-US" altLang="en-US">
                <a:latin typeface="Comic Sans MS" panose="030F0702030302020204" pitchFamily="66" charset="0"/>
              </a:rPr>
              <a:pPr>
                <a:spcBef>
                  <a:spcPct val="0"/>
                </a:spcBef>
              </a:pPr>
              <a:t>94</a:t>
            </a:fld>
            <a:endParaRPr lang="en-US" altLang="en-US" dirty="0">
              <a:latin typeface="Comic Sans MS" panose="030F0702030302020204" pitchFamily="66"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C893C7A7-FD80-476F-B201-80CD2CBEEDED}"/>
              </a:ext>
            </a:extLst>
          </p:cNvPr>
          <p:cNvSpPr>
            <a:spLocks noGrp="1" noRot="1" noChangeAspect="1" noChangeArrowheads="1" noTextEdit="1"/>
          </p:cNvSpPr>
          <p:nvPr>
            <p:ph type="sldImg"/>
          </p:nvPr>
        </p:nvSpPr>
        <p:spPr>
          <a:ln/>
        </p:spPr>
      </p:sp>
      <p:sp>
        <p:nvSpPr>
          <p:cNvPr id="204803" name="Notes Placeholder 2">
            <a:extLst>
              <a:ext uri="{FF2B5EF4-FFF2-40B4-BE49-F238E27FC236}">
                <a16:creationId xmlns:a16="http://schemas.microsoft.com/office/drawing/2014/main" id="{EB2BB785-698F-4DFB-8544-FBF87F0898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4804" name="Slide Number Placeholder 3">
            <a:extLst>
              <a:ext uri="{FF2B5EF4-FFF2-40B4-BE49-F238E27FC236}">
                <a16:creationId xmlns:a16="http://schemas.microsoft.com/office/drawing/2014/main" id="{90D48A34-913E-4F47-BDD8-DBE5B5339D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2CACA6E-4D0F-433F-8E87-D4D64EF18CE8}" type="slidenum">
              <a:rPr lang="en-US" altLang="en-US">
                <a:latin typeface="Comic Sans MS" panose="030F0702030302020204" pitchFamily="66" charset="0"/>
              </a:rPr>
              <a:pPr>
                <a:spcBef>
                  <a:spcPct val="0"/>
                </a:spcBef>
              </a:pPr>
              <a:t>95</a:t>
            </a:fld>
            <a:endParaRPr lang="en-US" altLang="en-US" dirty="0">
              <a:latin typeface="Comic Sans MS" panose="030F0702030302020204" pitchFamily="66"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F58B9D9B-DC19-4308-B419-1250067B7CFF}"/>
              </a:ext>
            </a:extLst>
          </p:cNvPr>
          <p:cNvSpPr>
            <a:spLocks noGrp="1" noRot="1" noChangeAspect="1" noChangeArrowheads="1" noTextEdit="1"/>
          </p:cNvSpPr>
          <p:nvPr>
            <p:ph type="sldImg"/>
          </p:nvPr>
        </p:nvSpPr>
        <p:spPr>
          <a:ln/>
        </p:spPr>
      </p:sp>
      <p:sp>
        <p:nvSpPr>
          <p:cNvPr id="206851" name="Notes Placeholder 2">
            <a:extLst>
              <a:ext uri="{FF2B5EF4-FFF2-40B4-BE49-F238E27FC236}">
                <a16:creationId xmlns:a16="http://schemas.microsoft.com/office/drawing/2014/main" id="{F8E7A4D7-E146-43D6-A1F6-58D9C98F2B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6852" name="Slide Number Placeholder 3">
            <a:extLst>
              <a:ext uri="{FF2B5EF4-FFF2-40B4-BE49-F238E27FC236}">
                <a16:creationId xmlns:a16="http://schemas.microsoft.com/office/drawing/2014/main" id="{FBC99BC6-82E8-4716-BAFC-A18B588343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C4C02D6-0509-4740-80E0-BAB2D8ECD724}" type="slidenum">
              <a:rPr lang="en-US" altLang="en-US">
                <a:latin typeface="Comic Sans MS" panose="030F0702030302020204" pitchFamily="66" charset="0"/>
              </a:rPr>
              <a:pPr>
                <a:spcBef>
                  <a:spcPct val="0"/>
                </a:spcBef>
              </a:pPr>
              <a:t>96</a:t>
            </a:fld>
            <a:endParaRPr lang="en-US" altLang="en-US" dirty="0">
              <a:latin typeface="Comic Sans MS" panose="030F0702030302020204" pitchFamily="66"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0E8FC3AC-8244-416C-AF3F-A06015F23899}"/>
              </a:ext>
            </a:extLst>
          </p:cNvPr>
          <p:cNvSpPr>
            <a:spLocks noGrp="1" noRot="1" noChangeAspect="1" noChangeArrowheads="1" noTextEdit="1"/>
          </p:cNvSpPr>
          <p:nvPr>
            <p:ph type="sldImg"/>
          </p:nvPr>
        </p:nvSpPr>
        <p:spPr>
          <a:ln/>
        </p:spPr>
      </p:sp>
      <p:sp>
        <p:nvSpPr>
          <p:cNvPr id="208899" name="Notes Placeholder 2">
            <a:extLst>
              <a:ext uri="{FF2B5EF4-FFF2-40B4-BE49-F238E27FC236}">
                <a16:creationId xmlns:a16="http://schemas.microsoft.com/office/drawing/2014/main" id="{3EA34B13-B184-4807-AD0F-96EB034638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08900" name="Slide Number Placeholder 3">
            <a:extLst>
              <a:ext uri="{FF2B5EF4-FFF2-40B4-BE49-F238E27FC236}">
                <a16:creationId xmlns:a16="http://schemas.microsoft.com/office/drawing/2014/main" id="{18640DAF-A221-4787-AF27-954C49AFE5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DAB5C28-451D-4640-9B00-FC321F4E2B3C}" type="slidenum">
              <a:rPr lang="en-US" altLang="en-US">
                <a:latin typeface="Comic Sans MS" panose="030F0702030302020204" pitchFamily="66" charset="0"/>
              </a:rPr>
              <a:pPr>
                <a:spcBef>
                  <a:spcPct val="0"/>
                </a:spcBef>
              </a:pPr>
              <a:t>97</a:t>
            </a:fld>
            <a:endParaRPr lang="en-US" altLang="en-US" dirty="0">
              <a:latin typeface="Comic Sans MS" panose="030F0702030302020204" pitchFamily="66"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6D00E9EB-97DD-409F-BD80-056280002C26}"/>
              </a:ext>
            </a:extLst>
          </p:cNvPr>
          <p:cNvSpPr>
            <a:spLocks noGrp="1" noRot="1" noChangeAspect="1" noChangeArrowheads="1" noTextEdit="1"/>
          </p:cNvSpPr>
          <p:nvPr>
            <p:ph type="sldImg"/>
          </p:nvPr>
        </p:nvSpPr>
        <p:spPr>
          <a:ln/>
        </p:spPr>
      </p:sp>
      <p:sp>
        <p:nvSpPr>
          <p:cNvPr id="210947" name="Notes Placeholder 2">
            <a:extLst>
              <a:ext uri="{FF2B5EF4-FFF2-40B4-BE49-F238E27FC236}">
                <a16:creationId xmlns:a16="http://schemas.microsoft.com/office/drawing/2014/main" id="{AC5499D7-85E0-40EB-BD04-7AB6F0BE1D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10948" name="Slide Number Placeholder 3">
            <a:extLst>
              <a:ext uri="{FF2B5EF4-FFF2-40B4-BE49-F238E27FC236}">
                <a16:creationId xmlns:a16="http://schemas.microsoft.com/office/drawing/2014/main" id="{F1730644-119B-4144-837C-05D44AF276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C4B38A3-36C0-482E-9A89-D616947A1A44}" type="slidenum">
              <a:rPr lang="en-US" altLang="en-US">
                <a:latin typeface="Comic Sans MS" panose="030F0702030302020204" pitchFamily="66" charset="0"/>
              </a:rPr>
              <a:pPr>
                <a:spcBef>
                  <a:spcPct val="0"/>
                </a:spcBef>
              </a:pPr>
              <a:t>98</a:t>
            </a:fld>
            <a:endParaRPr lang="en-US" altLang="en-US" dirty="0">
              <a:latin typeface="Comic Sans MS" panose="030F0702030302020204" pitchFamily="66"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877DFC72-DC98-4EE7-B5C0-1ECA12C779A7}"/>
              </a:ext>
            </a:extLst>
          </p:cNvPr>
          <p:cNvSpPr>
            <a:spLocks noGrp="1" noRot="1" noChangeAspect="1" noChangeArrowheads="1" noTextEdit="1"/>
          </p:cNvSpPr>
          <p:nvPr>
            <p:ph type="sldImg"/>
          </p:nvPr>
        </p:nvSpPr>
        <p:spPr>
          <a:ln/>
        </p:spPr>
      </p:sp>
      <p:sp>
        <p:nvSpPr>
          <p:cNvPr id="212995" name="Notes Placeholder 2">
            <a:extLst>
              <a:ext uri="{FF2B5EF4-FFF2-40B4-BE49-F238E27FC236}">
                <a16:creationId xmlns:a16="http://schemas.microsoft.com/office/drawing/2014/main" id="{A35A7032-2D6B-411F-A16D-DB287AF7DC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12996" name="Slide Number Placeholder 3">
            <a:extLst>
              <a:ext uri="{FF2B5EF4-FFF2-40B4-BE49-F238E27FC236}">
                <a16:creationId xmlns:a16="http://schemas.microsoft.com/office/drawing/2014/main" id="{E48F7897-EE00-41D8-9B66-ADE55753D6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DEF92B8-C48D-419F-A9E6-899A3BDED34D}" type="slidenum">
              <a:rPr lang="en-US" altLang="en-US">
                <a:latin typeface="Comic Sans MS" panose="030F0702030302020204" pitchFamily="66" charset="0"/>
              </a:rPr>
              <a:pPr>
                <a:spcBef>
                  <a:spcPct val="0"/>
                </a:spcBef>
              </a:pPr>
              <a:t>99</a:t>
            </a:fld>
            <a:endParaRPr lang="en-US" altLang="en-US" dirty="0">
              <a:latin typeface="Comic Sans MS" panose="030F0702030302020204" pitchFamily="66"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2404B641-684E-426C-AA29-1DA268E47837}"/>
              </a:ext>
            </a:extLst>
          </p:cNvPr>
          <p:cNvSpPr>
            <a:spLocks noGrp="1" noRot="1" noChangeAspect="1" noChangeArrowheads="1" noTextEdit="1"/>
          </p:cNvSpPr>
          <p:nvPr>
            <p:ph type="sldImg"/>
          </p:nvPr>
        </p:nvSpPr>
        <p:spPr>
          <a:ln/>
        </p:spPr>
      </p:sp>
      <p:sp>
        <p:nvSpPr>
          <p:cNvPr id="215043" name="Notes Placeholder 2">
            <a:extLst>
              <a:ext uri="{FF2B5EF4-FFF2-40B4-BE49-F238E27FC236}">
                <a16:creationId xmlns:a16="http://schemas.microsoft.com/office/drawing/2014/main" id="{EEF280AD-B70C-4E89-BBAC-21A8A08C7E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anose="020B0604020202020204" pitchFamily="34" charset="0"/>
            </a:endParaRPr>
          </a:p>
        </p:txBody>
      </p:sp>
      <p:sp>
        <p:nvSpPr>
          <p:cNvPr id="215044" name="Slide Number Placeholder 3">
            <a:extLst>
              <a:ext uri="{FF2B5EF4-FFF2-40B4-BE49-F238E27FC236}">
                <a16:creationId xmlns:a16="http://schemas.microsoft.com/office/drawing/2014/main" id="{4723CA7A-53D4-42C8-A117-9C962EC336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6C56EFB-BCF1-4E92-A72A-CC6B3B127CCF}" type="slidenum">
              <a:rPr lang="en-US" altLang="en-US">
                <a:latin typeface="Comic Sans MS" panose="030F0702030302020204" pitchFamily="66" charset="0"/>
              </a:rPr>
              <a:pPr>
                <a:spcBef>
                  <a:spcPct val="0"/>
                </a:spcBef>
              </a:pPr>
              <a:t>100</a:t>
            </a:fld>
            <a:endParaRPr lang="en-US" altLang="en-US" dirty="0">
              <a:latin typeface="Comic Sans MS" panose="030F0702030302020204" pitchFamily="66"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97B1C63-726F-403C-A25F-5809EEF8C6E7}"/>
              </a:ext>
            </a:extLst>
          </p:cNvPr>
          <p:cNvSpPr>
            <a:spLocks noGrp="1" noChangeArrowheads="1"/>
          </p:cNvSpPr>
          <p:nvPr>
            <p:ph type="sldNum" sz="quarter" idx="12"/>
          </p:nvPr>
        </p:nvSpPr>
        <p:spPr>
          <a:ln/>
        </p:spPr>
        <p:txBody>
          <a:bodyPr/>
          <a:lstStyle>
            <a:lvl1pPr>
              <a:defRPr/>
            </a:lvl1pPr>
          </a:lstStyle>
          <a:p>
            <a:pPr>
              <a:defRPr/>
            </a:pPr>
            <a:fld id="{5A94F752-B57A-4593-8F35-DDA9722E70AD}" type="slidenum">
              <a:rPr lang="en-US" altLang="en-US" smtClean="0"/>
              <a:pPr>
                <a:defRPr/>
              </a:pPr>
              <a:t>‹#›</a:t>
            </a:fld>
            <a:endParaRPr lang="en-US" altLang="en-US" dirty="0"/>
          </a:p>
        </p:txBody>
      </p:sp>
    </p:spTree>
    <p:extLst>
      <p:ext uri="{BB962C8B-B14F-4D97-AF65-F5344CB8AC3E}">
        <p14:creationId xmlns:p14="http://schemas.microsoft.com/office/powerpoint/2010/main" val="42710519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B0D633E-4ADB-4641-AE15-91BC6608498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F37A86F6-8396-404D-B1A2-B74BAA68E96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Rectangle 6">
            <a:extLst>
              <a:ext uri="{FF2B5EF4-FFF2-40B4-BE49-F238E27FC236}">
                <a16:creationId xmlns:a16="http://schemas.microsoft.com/office/drawing/2014/main" id="{784294DD-C896-4831-8811-2E87F2C25B2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Comic Sans MS" panose="030F0702030302020204" pitchFamily="66" charset="0"/>
              </a:defRPr>
            </a:lvl1pPr>
          </a:lstStyle>
          <a:p>
            <a:pPr>
              <a:defRPr/>
            </a:pPr>
            <a:fld id="{7834DF74-999E-48A2-8473-E358DA19E086}"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ctr" rtl="0" eaLnBrk="0" fontAlgn="base" hangingPunct="0">
        <a:spcBef>
          <a:spcPct val="0"/>
        </a:spcBef>
        <a:spcAft>
          <a:spcPct val="0"/>
        </a:spcAft>
        <a:defRPr sz="44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microsoft.com/office/2007/relationships/hdphoto" Target="../media/hdphoto2.wdp"/></Relationships>
</file>

<file path=ppt/slides/_rels/slide1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notesSlide" Target="../notesSlides/notesSlide102.xml"/><Relationship Id="rId7" Type="http://schemas.openxmlformats.org/officeDocument/2006/relationships/oleObject" Target="../embeddings/oleObject168.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image" Target="../media/image204.wmf"/><Relationship Id="rId5" Type="http://schemas.openxmlformats.org/officeDocument/2006/relationships/oleObject" Target="../embeddings/oleObject167.bin"/><Relationship Id="rId4" Type="http://schemas.openxmlformats.org/officeDocument/2006/relationships/image" Target="../media/image206.png"/></Relationships>
</file>

<file path=ppt/slides/_rels/slide104.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notesSlide" Target="../notesSlides/notesSlide103.xml"/><Relationship Id="rId7" Type="http://schemas.openxmlformats.org/officeDocument/2006/relationships/oleObject" Target="../embeddings/oleObject170.bin"/><Relationship Id="rId2" Type="http://schemas.openxmlformats.org/officeDocument/2006/relationships/slideLayout" Target="../slideLayouts/slideLayout1.xml"/><Relationship Id="rId1" Type="http://schemas.openxmlformats.org/officeDocument/2006/relationships/vmlDrawing" Target="../drawings/vmlDrawing73.vml"/><Relationship Id="rId6" Type="http://schemas.openxmlformats.org/officeDocument/2006/relationships/image" Target="../media/image204.wmf"/><Relationship Id="rId5" Type="http://schemas.openxmlformats.org/officeDocument/2006/relationships/oleObject" Target="../embeddings/oleObject169.bin"/><Relationship Id="rId10" Type="http://schemas.openxmlformats.org/officeDocument/2006/relationships/image" Target="../media/image208.wmf"/><Relationship Id="rId4" Type="http://schemas.openxmlformats.org/officeDocument/2006/relationships/image" Target="../media/image206.png"/><Relationship Id="rId9" Type="http://schemas.openxmlformats.org/officeDocument/2006/relationships/oleObject" Target="../embeddings/oleObject171.bin"/></Relationships>
</file>

<file path=ppt/slides/_rels/slide105.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notesSlide" Target="../notesSlides/notesSlide104.xml"/><Relationship Id="rId7" Type="http://schemas.openxmlformats.org/officeDocument/2006/relationships/oleObject" Target="../embeddings/oleObject173.bin"/><Relationship Id="rId12" Type="http://schemas.openxmlformats.org/officeDocument/2006/relationships/image" Target="../media/image210.wmf"/><Relationship Id="rId2" Type="http://schemas.openxmlformats.org/officeDocument/2006/relationships/slideLayout" Target="../slideLayouts/slideLayout1.xml"/><Relationship Id="rId1" Type="http://schemas.openxmlformats.org/officeDocument/2006/relationships/vmlDrawing" Target="../drawings/vmlDrawing74.vml"/><Relationship Id="rId6" Type="http://schemas.openxmlformats.org/officeDocument/2006/relationships/image" Target="../media/image206.png"/><Relationship Id="rId11" Type="http://schemas.openxmlformats.org/officeDocument/2006/relationships/oleObject" Target="../embeddings/oleObject175.bin"/><Relationship Id="rId5" Type="http://schemas.openxmlformats.org/officeDocument/2006/relationships/image" Target="../media/image209.wmf"/><Relationship Id="rId10" Type="http://schemas.openxmlformats.org/officeDocument/2006/relationships/image" Target="../media/image208.wmf"/><Relationship Id="rId4" Type="http://schemas.openxmlformats.org/officeDocument/2006/relationships/oleObject" Target="../embeddings/oleObject172.bin"/><Relationship Id="rId9" Type="http://schemas.openxmlformats.org/officeDocument/2006/relationships/oleObject" Target="../embeddings/oleObject174.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notesSlide" Target="../notesSlides/notesSlide105.xml"/><Relationship Id="rId7" Type="http://schemas.openxmlformats.org/officeDocument/2006/relationships/image" Target="../media/image205.wmf"/><Relationship Id="rId2" Type="http://schemas.openxmlformats.org/officeDocument/2006/relationships/slideLayout" Target="../slideLayouts/slideLayout1.xml"/><Relationship Id="rId1" Type="http://schemas.openxmlformats.org/officeDocument/2006/relationships/vmlDrawing" Target="../drawings/vmlDrawing75.vml"/><Relationship Id="rId6" Type="http://schemas.openxmlformats.org/officeDocument/2006/relationships/oleObject" Target="../embeddings/oleObject177.bin"/><Relationship Id="rId11" Type="http://schemas.openxmlformats.org/officeDocument/2006/relationships/image" Target="../media/image212.wmf"/><Relationship Id="rId5" Type="http://schemas.openxmlformats.org/officeDocument/2006/relationships/image" Target="../media/image211.wmf"/><Relationship Id="rId10" Type="http://schemas.openxmlformats.org/officeDocument/2006/relationships/oleObject" Target="../embeddings/oleObject179.bin"/><Relationship Id="rId4" Type="http://schemas.openxmlformats.org/officeDocument/2006/relationships/oleObject" Target="../embeddings/oleObject176.bin"/><Relationship Id="rId9" Type="http://schemas.openxmlformats.org/officeDocument/2006/relationships/image" Target="../media/image209.wmf"/></Relationships>
</file>

<file path=ppt/slides/_rels/slide107.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notesSlide" Target="../notesSlides/notesSlide106.xml"/><Relationship Id="rId7" Type="http://schemas.openxmlformats.org/officeDocument/2006/relationships/oleObject" Target="../embeddings/oleObject181.bin"/><Relationship Id="rId2" Type="http://schemas.openxmlformats.org/officeDocument/2006/relationships/slideLayout" Target="../slideLayouts/slideLayout1.xml"/><Relationship Id="rId1" Type="http://schemas.openxmlformats.org/officeDocument/2006/relationships/vmlDrawing" Target="../drawings/vmlDrawing76.vml"/><Relationship Id="rId6" Type="http://schemas.openxmlformats.org/officeDocument/2006/relationships/image" Target="../media/image213.wmf"/><Relationship Id="rId5" Type="http://schemas.openxmlformats.org/officeDocument/2006/relationships/oleObject" Target="../embeddings/oleObject180.bin"/><Relationship Id="rId10" Type="http://schemas.openxmlformats.org/officeDocument/2006/relationships/image" Target="../media/image215.wmf"/><Relationship Id="rId4" Type="http://schemas.openxmlformats.org/officeDocument/2006/relationships/image" Target="../media/image206.png"/><Relationship Id="rId9" Type="http://schemas.openxmlformats.org/officeDocument/2006/relationships/oleObject" Target="../embeddings/oleObject182.bin"/></Relationships>
</file>

<file path=ppt/slides/_rels/slide10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notesSlide" Target="../notesSlides/notesSlide108.xml"/><Relationship Id="rId7" Type="http://schemas.openxmlformats.org/officeDocument/2006/relationships/oleObject" Target="../embeddings/oleObject184.bin"/><Relationship Id="rId2" Type="http://schemas.openxmlformats.org/officeDocument/2006/relationships/slideLayout" Target="../slideLayouts/slideLayout1.xml"/><Relationship Id="rId1" Type="http://schemas.openxmlformats.org/officeDocument/2006/relationships/vmlDrawing" Target="../drawings/vmlDrawing77.vml"/><Relationship Id="rId6" Type="http://schemas.openxmlformats.org/officeDocument/2006/relationships/image" Target="../media/image216.wmf"/><Relationship Id="rId5" Type="http://schemas.openxmlformats.org/officeDocument/2006/relationships/oleObject" Target="../embeddings/oleObject183.bin"/><Relationship Id="rId4" Type="http://schemas.openxmlformats.org/officeDocument/2006/relationships/image" Target="../media/image218.png"/></Relationships>
</file>

<file path=ppt/slides/_rels/slide11.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11.xml"/><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1.png"/><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vmlDrawing" Target="../drawings/vmlDrawing78.vml"/><Relationship Id="rId6" Type="http://schemas.openxmlformats.org/officeDocument/2006/relationships/image" Target="../media/image219.wmf"/><Relationship Id="rId5" Type="http://schemas.openxmlformats.org/officeDocument/2006/relationships/oleObject" Target="../embeddings/oleObject185.bin"/><Relationship Id="rId4" Type="http://schemas.openxmlformats.org/officeDocument/2006/relationships/image" Target="../media/image220.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vmlDrawing" Target="../drawings/vmlDrawing79.vml"/><Relationship Id="rId6" Type="http://schemas.openxmlformats.org/officeDocument/2006/relationships/image" Target="../media/image221.wmf"/><Relationship Id="rId5" Type="http://schemas.openxmlformats.org/officeDocument/2006/relationships/oleObject" Target="../embeddings/oleObject186.bin"/><Relationship Id="rId4" Type="http://schemas.openxmlformats.org/officeDocument/2006/relationships/image" Target="../media/image222.png"/></Relationships>
</file>

<file path=ppt/slides/_rels/slide113.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notesSlide" Target="../notesSlides/notesSlide112.xml"/><Relationship Id="rId7" Type="http://schemas.openxmlformats.org/officeDocument/2006/relationships/oleObject" Target="../embeddings/oleObject188.bin"/><Relationship Id="rId2" Type="http://schemas.openxmlformats.org/officeDocument/2006/relationships/slideLayout" Target="../slideLayouts/slideLayout1.xml"/><Relationship Id="rId1" Type="http://schemas.openxmlformats.org/officeDocument/2006/relationships/vmlDrawing" Target="../drawings/vmlDrawing80.vml"/><Relationship Id="rId6" Type="http://schemas.openxmlformats.org/officeDocument/2006/relationships/image" Target="../media/image223.wmf"/><Relationship Id="rId5" Type="http://schemas.openxmlformats.org/officeDocument/2006/relationships/oleObject" Target="../embeddings/oleObject187.bin"/><Relationship Id="rId4" Type="http://schemas.openxmlformats.org/officeDocument/2006/relationships/image" Target="../media/image225.png"/></Relationships>
</file>

<file path=ppt/slides/_rels/slide114.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notesSlide" Target="../notesSlides/notesSlide113.xml"/><Relationship Id="rId7" Type="http://schemas.openxmlformats.org/officeDocument/2006/relationships/oleObject" Target="../embeddings/oleObject190.bin"/><Relationship Id="rId2" Type="http://schemas.openxmlformats.org/officeDocument/2006/relationships/slideLayout" Target="../slideLayouts/slideLayout1.xml"/><Relationship Id="rId1" Type="http://schemas.openxmlformats.org/officeDocument/2006/relationships/vmlDrawing" Target="../drawings/vmlDrawing81.vml"/><Relationship Id="rId6" Type="http://schemas.openxmlformats.org/officeDocument/2006/relationships/image" Target="../media/image226.wmf"/><Relationship Id="rId5" Type="http://schemas.openxmlformats.org/officeDocument/2006/relationships/oleObject" Target="../embeddings/oleObject189.bin"/><Relationship Id="rId4" Type="http://schemas.openxmlformats.org/officeDocument/2006/relationships/image" Target="../media/image225.png"/></Relationships>
</file>

<file path=ppt/slides/_rels/slide115.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notesSlide" Target="../notesSlides/notesSlide114.xml"/><Relationship Id="rId7" Type="http://schemas.openxmlformats.org/officeDocument/2006/relationships/oleObject" Target="../embeddings/oleObject192.bin"/><Relationship Id="rId2" Type="http://schemas.openxmlformats.org/officeDocument/2006/relationships/slideLayout" Target="../slideLayouts/slideLayout1.xml"/><Relationship Id="rId1" Type="http://schemas.openxmlformats.org/officeDocument/2006/relationships/vmlDrawing" Target="../drawings/vmlDrawing82.vml"/><Relationship Id="rId6" Type="http://schemas.openxmlformats.org/officeDocument/2006/relationships/image" Target="../media/image228.wmf"/><Relationship Id="rId5" Type="http://schemas.openxmlformats.org/officeDocument/2006/relationships/oleObject" Target="../embeddings/oleObject191.bin"/><Relationship Id="rId10" Type="http://schemas.openxmlformats.org/officeDocument/2006/relationships/image" Target="../media/image230.wmf"/><Relationship Id="rId4" Type="http://schemas.openxmlformats.org/officeDocument/2006/relationships/image" Target="../media/image225.png"/><Relationship Id="rId9" Type="http://schemas.openxmlformats.org/officeDocument/2006/relationships/oleObject" Target="../embeddings/oleObject193.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vmlDrawing" Target="../drawings/vmlDrawing83.vml"/><Relationship Id="rId6" Type="http://schemas.openxmlformats.org/officeDocument/2006/relationships/image" Target="../media/image231.wmf"/><Relationship Id="rId5" Type="http://schemas.openxmlformats.org/officeDocument/2006/relationships/oleObject" Target="../embeddings/oleObject194.bin"/><Relationship Id="rId4" Type="http://schemas.openxmlformats.org/officeDocument/2006/relationships/image" Target="../media/image225.png"/></Relationships>
</file>

<file path=ppt/slides/_rels/slide11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image" Target="../media/image233.wmf"/><Relationship Id="rId5" Type="http://schemas.openxmlformats.org/officeDocument/2006/relationships/oleObject" Target="../embeddings/oleObject195.bin"/><Relationship Id="rId4" Type="http://schemas.openxmlformats.org/officeDocument/2006/relationships/image" Target="../media/image234.png"/></Relationships>
</file>

<file path=ppt/slides/_rels/slide119.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notesSlide" Target="../notesSlides/notesSlide118.xml"/><Relationship Id="rId7" Type="http://schemas.openxmlformats.org/officeDocument/2006/relationships/oleObject" Target="../embeddings/oleObject197.bin"/><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image" Target="../media/image235.wmf"/><Relationship Id="rId5" Type="http://schemas.openxmlformats.org/officeDocument/2006/relationships/oleObject" Target="../embeddings/oleObject196.bin"/><Relationship Id="rId4" Type="http://schemas.openxmlformats.org/officeDocument/2006/relationships/image" Target="../media/image234.png"/></Relationships>
</file>

<file path=ppt/slides/_rels/slide1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2.xml"/><Relationship Id="rId7"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1.png"/><Relationship Id="rId9"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notesSlide" Target="../notesSlides/notesSlide119.xml"/><Relationship Id="rId7" Type="http://schemas.openxmlformats.org/officeDocument/2006/relationships/oleObject" Target="../embeddings/oleObject199.bin"/><Relationship Id="rId12" Type="http://schemas.openxmlformats.org/officeDocument/2006/relationships/image" Target="../media/image238.wmf"/><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image" Target="../media/image235.wmf"/><Relationship Id="rId11" Type="http://schemas.openxmlformats.org/officeDocument/2006/relationships/oleObject" Target="../embeddings/oleObject201.bin"/><Relationship Id="rId5" Type="http://schemas.openxmlformats.org/officeDocument/2006/relationships/oleObject" Target="../embeddings/oleObject198.bin"/><Relationship Id="rId10" Type="http://schemas.openxmlformats.org/officeDocument/2006/relationships/image" Target="../media/image237.wmf"/><Relationship Id="rId4" Type="http://schemas.openxmlformats.org/officeDocument/2006/relationships/image" Target="../media/image234.png"/><Relationship Id="rId9" Type="http://schemas.openxmlformats.org/officeDocument/2006/relationships/oleObject" Target="../embeddings/oleObject200.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vmlDrawing" Target="../drawings/vmlDrawing87.vml"/><Relationship Id="rId5" Type="http://schemas.openxmlformats.org/officeDocument/2006/relationships/image" Target="../media/image239.wmf"/><Relationship Id="rId4" Type="http://schemas.openxmlformats.org/officeDocument/2006/relationships/oleObject" Target="../embeddings/oleObject202.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vmlDrawing" Target="../drawings/vmlDrawing88.vml"/><Relationship Id="rId6" Type="http://schemas.openxmlformats.org/officeDocument/2006/relationships/image" Target="../media/image240.wmf"/><Relationship Id="rId5" Type="http://schemas.openxmlformats.org/officeDocument/2006/relationships/oleObject" Target="../embeddings/oleObject203.bin"/><Relationship Id="rId4" Type="http://schemas.openxmlformats.org/officeDocument/2006/relationships/image" Target="../media/image241.png"/></Relationships>
</file>

<file path=ppt/slides/_rels/slide13.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3.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8.bin"/><Relationship Id="rId10" Type="http://schemas.openxmlformats.org/officeDocument/2006/relationships/image" Target="../media/image12.wmf"/><Relationship Id="rId4" Type="http://schemas.openxmlformats.org/officeDocument/2006/relationships/image" Target="../media/image1.png"/><Relationship Id="rId9"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4.xml"/><Relationship Id="rId7"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11.bin"/><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5.xml"/><Relationship Id="rId7"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3.bin"/><Relationship Id="rId10" Type="http://schemas.openxmlformats.org/officeDocument/2006/relationships/image" Target="../media/image16.wmf"/><Relationship Id="rId4" Type="http://schemas.openxmlformats.org/officeDocument/2006/relationships/image" Target="../media/image1.png"/><Relationship Id="rId9"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16.xml"/><Relationship Id="rId7"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6.bin"/><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7.xml"/><Relationship Id="rId7"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8.bin"/><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21.bin"/><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34.wmf"/><Relationship Id="rId5" Type="http://schemas.openxmlformats.org/officeDocument/2006/relationships/oleObject" Target="../embeddings/oleObject22.bin"/><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7.bin"/><Relationship Id="rId3" Type="http://schemas.openxmlformats.org/officeDocument/2006/relationships/notesSlide" Target="../notesSlides/notesSlide26.xml"/><Relationship Id="rId7" Type="http://schemas.openxmlformats.org/officeDocument/2006/relationships/oleObject" Target="../embeddings/oleObject24.bin"/><Relationship Id="rId12" Type="http://schemas.openxmlformats.org/officeDocument/2006/relationships/image" Target="../media/image39.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36.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8.wmf"/><Relationship Id="rId4" Type="http://schemas.openxmlformats.org/officeDocument/2006/relationships/image" Target="../media/image33.png"/><Relationship Id="rId9" Type="http://schemas.openxmlformats.org/officeDocument/2006/relationships/oleObject" Target="../embeddings/oleObject25.bin"/><Relationship Id="rId14" Type="http://schemas.openxmlformats.org/officeDocument/2006/relationships/image" Target="../media/image40.wm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44.wmf"/><Relationship Id="rId5" Type="http://schemas.openxmlformats.org/officeDocument/2006/relationships/oleObject" Target="../embeddings/oleObject28.bin"/><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46.wmf"/><Relationship Id="rId5" Type="http://schemas.openxmlformats.org/officeDocument/2006/relationships/oleObject" Target="../embeddings/oleObject29.bin"/><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48.wmf"/><Relationship Id="rId5" Type="http://schemas.openxmlformats.org/officeDocument/2006/relationships/oleObject" Target="../embeddings/oleObject30.bin"/><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32.xml"/><Relationship Id="rId7" Type="http://schemas.openxmlformats.org/officeDocument/2006/relationships/oleObject" Target="../embeddings/oleObject32.bin"/><Relationship Id="rId12" Type="http://schemas.openxmlformats.org/officeDocument/2006/relationships/image" Target="../media/image53.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50.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52.wmf"/><Relationship Id="rId4" Type="http://schemas.openxmlformats.org/officeDocument/2006/relationships/image" Target="../media/image49.png"/><Relationship Id="rId9"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55.wmf"/><Relationship Id="rId5" Type="http://schemas.openxmlformats.org/officeDocument/2006/relationships/oleObject" Target="../embeddings/oleObject35.bin"/><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35.xml"/><Relationship Id="rId7" Type="http://schemas.openxmlformats.org/officeDocument/2006/relationships/oleObject" Target="../embeddings/oleObject37.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57.wmf"/><Relationship Id="rId5" Type="http://schemas.openxmlformats.org/officeDocument/2006/relationships/oleObject" Target="../embeddings/oleObject36.bin"/><Relationship Id="rId10" Type="http://schemas.openxmlformats.org/officeDocument/2006/relationships/image" Target="../media/image59.wmf"/><Relationship Id="rId4" Type="http://schemas.openxmlformats.org/officeDocument/2006/relationships/image" Target="../media/image60.png"/><Relationship Id="rId9" Type="http://schemas.openxmlformats.org/officeDocument/2006/relationships/oleObject" Target="../embeddings/oleObject3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61.wmf"/><Relationship Id="rId5" Type="http://schemas.openxmlformats.org/officeDocument/2006/relationships/oleObject" Target="../embeddings/oleObject39.bin"/><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notesSlide" Target="../notesSlides/notesSlide37.xml"/><Relationship Id="rId7" Type="http://schemas.openxmlformats.org/officeDocument/2006/relationships/oleObject" Target="../embeddings/oleObject41.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63.wmf"/><Relationship Id="rId5" Type="http://schemas.openxmlformats.org/officeDocument/2006/relationships/oleObject" Target="../embeddings/oleObject40.bin"/><Relationship Id="rId4" Type="http://schemas.openxmlformats.org/officeDocument/2006/relationships/image" Target="../media/image6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66.wmf"/><Relationship Id="rId5" Type="http://schemas.openxmlformats.org/officeDocument/2006/relationships/oleObject" Target="../embeddings/oleObject42.bin"/><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40.xml"/><Relationship Id="rId7" Type="http://schemas.openxmlformats.org/officeDocument/2006/relationships/oleObject" Target="../embeddings/oleObject44.bin"/><Relationship Id="rId12" Type="http://schemas.openxmlformats.org/officeDocument/2006/relationships/image" Target="../media/image71.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68.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70.wmf"/><Relationship Id="rId4" Type="http://schemas.openxmlformats.org/officeDocument/2006/relationships/image" Target="../media/image72.png"/><Relationship Id="rId9"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41.xml"/><Relationship Id="rId7" Type="http://schemas.openxmlformats.org/officeDocument/2006/relationships/oleObject" Target="../embeddings/oleObject48.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73.wmf"/><Relationship Id="rId5" Type="http://schemas.openxmlformats.org/officeDocument/2006/relationships/oleObject" Target="../embeddings/oleObject47.bin"/><Relationship Id="rId10" Type="http://schemas.openxmlformats.org/officeDocument/2006/relationships/image" Target="../media/image75.wmf"/><Relationship Id="rId4" Type="http://schemas.openxmlformats.org/officeDocument/2006/relationships/image" Target="../media/image72.png"/><Relationship Id="rId9" Type="http://schemas.openxmlformats.org/officeDocument/2006/relationships/oleObject" Target="../embeddings/oleObject49.bin"/></Relationships>
</file>

<file path=ppt/slides/_rels/slide4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notesSlide" Target="../notesSlides/notesSlide42.xml"/><Relationship Id="rId7" Type="http://schemas.openxmlformats.org/officeDocument/2006/relationships/oleObject" Target="../embeddings/oleObject51.bin"/><Relationship Id="rId12" Type="http://schemas.openxmlformats.org/officeDocument/2006/relationships/image" Target="../media/image75.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77.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79.wmf"/><Relationship Id="rId4" Type="http://schemas.openxmlformats.org/officeDocument/2006/relationships/image" Target="../media/image72.png"/><Relationship Id="rId9" Type="http://schemas.openxmlformats.org/officeDocument/2006/relationships/oleObject" Target="../embeddings/oleObject52.bin"/></Relationships>
</file>

<file path=ppt/slides/_rels/slide44.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43.xml"/><Relationship Id="rId7" Type="http://schemas.openxmlformats.org/officeDocument/2006/relationships/oleObject" Target="../embeddings/oleObject55.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80.wmf"/><Relationship Id="rId5" Type="http://schemas.openxmlformats.org/officeDocument/2006/relationships/oleObject" Target="../embeddings/oleObject54.bin"/><Relationship Id="rId10" Type="http://schemas.openxmlformats.org/officeDocument/2006/relationships/image" Target="../media/image82.wmf"/><Relationship Id="rId4" Type="http://schemas.openxmlformats.org/officeDocument/2006/relationships/image" Target="../media/image72.png"/><Relationship Id="rId9" Type="http://schemas.openxmlformats.org/officeDocument/2006/relationships/oleObject" Target="../embeddings/oleObject5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4.wmf"/><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oleObject" Target="../embeddings/oleObject58.bin"/><Relationship Id="rId5" Type="http://schemas.openxmlformats.org/officeDocument/2006/relationships/image" Target="../media/image83.wmf"/><Relationship Id="rId4" Type="http://schemas.openxmlformats.org/officeDocument/2006/relationships/oleObject" Target="../embeddings/oleObject57.bin"/></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notesSlide" Target="../notesSlides/notesSlide47.xml"/><Relationship Id="rId7" Type="http://schemas.openxmlformats.org/officeDocument/2006/relationships/oleObject" Target="../embeddings/oleObject60.bin"/><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87.wmf"/><Relationship Id="rId5" Type="http://schemas.openxmlformats.org/officeDocument/2006/relationships/oleObject" Target="../embeddings/oleObject59.bin"/><Relationship Id="rId4" Type="http://schemas.openxmlformats.org/officeDocument/2006/relationships/image" Target="../media/image86.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image" Target="../media/image89.wmf"/><Relationship Id="rId5" Type="http://schemas.openxmlformats.org/officeDocument/2006/relationships/oleObject" Target="../embeddings/oleObject61.bin"/><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91.wmf"/><Relationship Id="rId5" Type="http://schemas.openxmlformats.org/officeDocument/2006/relationships/oleObject" Target="../embeddings/oleObject62.bin"/><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notesSlide" Target="../notesSlides/notesSlide51.xml"/><Relationship Id="rId7" Type="http://schemas.openxmlformats.org/officeDocument/2006/relationships/oleObject" Target="../embeddings/oleObject64.bin"/><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image" Target="../media/image93.wmf"/><Relationship Id="rId5" Type="http://schemas.openxmlformats.org/officeDocument/2006/relationships/oleObject" Target="../embeddings/oleObject63.bin"/><Relationship Id="rId10" Type="http://schemas.openxmlformats.org/officeDocument/2006/relationships/image" Target="../media/image95.wmf"/><Relationship Id="rId4" Type="http://schemas.openxmlformats.org/officeDocument/2006/relationships/image" Target="../media/image96.png"/><Relationship Id="rId9" Type="http://schemas.openxmlformats.org/officeDocument/2006/relationships/oleObject" Target="../embeddings/oleObject65.bin"/></Relationships>
</file>

<file path=ppt/slides/_rels/slide53.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notesSlide" Target="../notesSlides/notesSlide52.xml"/><Relationship Id="rId7" Type="http://schemas.openxmlformats.org/officeDocument/2006/relationships/oleObject" Target="../embeddings/oleObject67.bin"/><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image" Target="../media/image97.wmf"/><Relationship Id="rId5" Type="http://schemas.openxmlformats.org/officeDocument/2006/relationships/oleObject" Target="../embeddings/oleObject66.bin"/><Relationship Id="rId10" Type="http://schemas.openxmlformats.org/officeDocument/2006/relationships/image" Target="../media/image99.wmf"/><Relationship Id="rId4" Type="http://schemas.openxmlformats.org/officeDocument/2006/relationships/image" Target="../media/image96.png"/><Relationship Id="rId9" Type="http://schemas.openxmlformats.org/officeDocument/2006/relationships/oleObject" Target="../embeddings/oleObject68.bin"/></Relationships>
</file>

<file path=ppt/slides/_rels/slide54.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notesSlide" Target="../notesSlides/notesSlide53.xml"/><Relationship Id="rId7" Type="http://schemas.openxmlformats.org/officeDocument/2006/relationships/oleObject" Target="../embeddings/oleObject70.bin"/><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image" Target="../media/image100.wmf"/><Relationship Id="rId5" Type="http://schemas.openxmlformats.org/officeDocument/2006/relationships/oleObject" Target="../embeddings/oleObject69.bin"/><Relationship Id="rId10" Type="http://schemas.openxmlformats.org/officeDocument/2006/relationships/image" Target="../media/image102.wmf"/><Relationship Id="rId4" Type="http://schemas.openxmlformats.org/officeDocument/2006/relationships/image" Target="../media/image96.png"/><Relationship Id="rId9" Type="http://schemas.openxmlformats.org/officeDocument/2006/relationships/oleObject" Target="../embeddings/oleObject71.bin"/></Relationships>
</file>

<file path=ppt/slides/_rels/slide55.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notesSlide" Target="../notesSlides/notesSlide54.xml"/><Relationship Id="rId7" Type="http://schemas.openxmlformats.org/officeDocument/2006/relationships/oleObject" Target="../embeddings/oleObject73.bin"/><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image" Target="../media/image103.wmf"/><Relationship Id="rId5" Type="http://schemas.openxmlformats.org/officeDocument/2006/relationships/oleObject" Target="../embeddings/oleObject72.bin"/><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image" Target="../media/image106.wmf"/><Relationship Id="rId5" Type="http://schemas.openxmlformats.org/officeDocument/2006/relationships/oleObject" Target="../embeddings/oleObject74.bin"/><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08.wmf"/><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75.bin"/><Relationship Id="rId5" Type="http://schemas.openxmlformats.org/officeDocument/2006/relationships/image" Target="../media/image110.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notesSlide" Target="../notesSlides/notesSlide61.xml"/><Relationship Id="rId7" Type="http://schemas.openxmlformats.org/officeDocument/2006/relationships/oleObject" Target="../embeddings/oleObject77.bin"/><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image" Target="../media/image112.wmf"/><Relationship Id="rId5" Type="http://schemas.openxmlformats.org/officeDocument/2006/relationships/oleObject" Target="../embeddings/oleObject76.bin"/><Relationship Id="rId10" Type="http://schemas.openxmlformats.org/officeDocument/2006/relationships/oleObject" Target="../embeddings/oleObject78.bin"/><Relationship Id="rId4" Type="http://schemas.openxmlformats.org/officeDocument/2006/relationships/image" Target="../media/image114.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62.xml"/><Relationship Id="rId7" Type="http://schemas.openxmlformats.org/officeDocument/2006/relationships/oleObject" Target="../embeddings/oleObject80.bin"/><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image" Target="../media/image115.wmf"/><Relationship Id="rId5" Type="http://schemas.openxmlformats.org/officeDocument/2006/relationships/oleObject" Target="../embeddings/oleObject79.bin"/><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notesSlide" Target="../notesSlides/notesSlide63.xml"/><Relationship Id="rId7"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image" Target="../media/image117.wmf"/><Relationship Id="rId5" Type="http://schemas.openxmlformats.org/officeDocument/2006/relationships/oleObject" Target="../embeddings/oleObject81.bin"/><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64.xml"/><Relationship Id="rId7" Type="http://schemas.openxmlformats.org/officeDocument/2006/relationships/image" Target="../media/image116.wmf"/><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oleObject" Target="../embeddings/oleObject84.bin"/><Relationship Id="rId11" Type="http://schemas.openxmlformats.org/officeDocument/2006/relationships/image" Target="../media/image120.wmf"/><Relationship Id="rId5" Type="http://schemas.openxmlformats.org/officeDocument/2006/relationships/image" Target="../media/image119.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117.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65.xml"/><Relationship Id="rId7" Type="http://schemas.openxmlformats.org/officeDocument/2006/relationships/image" Target="../media/image113.wmf"/><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oleObject" Target="../embeddings/oleObject88.bin"/><Relationship Id="rId5" Type="http://schemas.openxmlformats.org/officeDocument/2006/relationships/image" Target="../media/image121.wmf"/><Relationship Id="rId4" Type="http://schemas.openxmlformats.org/officeDocument/2006/relationships/oleObject" Target="../embeddings/oleObject87.bin"/><Relationship Id="rId9" Type="http://schemas.openxmlformats.org/officeDocument/2006/relationships/image" Target="../media/image120.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image" Target="../media/image114.png"/><Relationship Id="rId5" Type="http://schemas.openxmlformats.org/officeDocument/2006/relationships/image" Target="../media/image122.wmf"/><Relationship Id="rId4" Type="http://schemas.openxmlformats.org/officeDocument/2006/relationships/oleObject" Target="../embeddings/oleObject90.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image" Target="../media/image123.wmf"/><Relationship Id="rId5" Type="http://schemas.openxmlformats.org/officeDocument/2006/relationships/oleObject" Target="../embeddings/oleObject91.bin"/><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image" Target="../media/image124.wmf"/><Relationship Id="rId5" Type="http://schemas.openxmlformats.org/officeDocument/2006/relationships/oleObject" Target="../embeddings/oleObject92.bin"/><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image" Target="../media/image126.wmf"/><Relationship Id="rId5" Type="http://schemas.openxmlformats.org/officeDocument/2006/relationships/oleObject" Target="../embeddings/oleObject93.bin"/><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notesSlide" Target="../notesSlides/notesSlide70.xml"/><Relationship Id="rId7" Type="http://schemas.openxmlformats.org/officeDocument/2006/relationships/oleObject" Target="../embeddings/oleObject95.bin"/><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image" Target="../media/image127.wmf"/><Relationship Id="rId5" Type="http://schemas.openxmlformats.org/officeDocument/2006/relationships/oleObject" Target="../embeddings/oleObject94.bin"/><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notesSlide" Target="../notesSlides/notesSlide71.xml"/><Relationship Id="rId7" Type="http://schemas.openxmlformats.org/officeDocument/2006/relationships/oleObject" Target="../embeddings/oleObject97.bin"/><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image" Target="../media/image129.wmf"/><Relationship Id="rId5" Type="http://schemas.openxmlformats.org/officeDocument/2006/relationships/oleObject" Target="../embeddings/oleObject96.bin"/><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72.xml"/><Relationship Id="rId7" Type="http://schemas.openxmlformats.org/officeDocument/2006/relationships/image" Target="../media/image131.wmf"/><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oleObject" Target="../embeddings/oleObject99.bin"/><Relationship Id="rId5" Type="http://schemas.openxmlformats.org/officeDocument/2006/relationships/image" Target="../media/image130.wmf"/><Relationship Id="rId4" Type="http://schemas.openxmlformats.org/officeDocument/2006/relationships/oleObject" Target="../embeddings/oleObject98.bin"/><Relationship Id="rId9" Type="http://schemas.openxmlformats.org/officeDocument/2006/relationships/image" Target="../media/image132.wmf"/></Relationships>
</file>

<file path=ppt/slides/_rels/slide74.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notesSlide" Target="../notesSlides/notesSlide73.xml"/><Relationship Id="rId7" Type="http://schemas.openxmlformats.org/officeDocument/2006/relationships/oleObject" Target="../embeddings/oleObject102.bin"/><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image" Target="../media/image133.wmf"/><Relationship Id="rId5" Type="http://schemas.openxmlformats.org/officeDocument/2006/relationships/oleObject" Target="../embeddings/oleObject101.bin"/><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107.bin"/><Relationship Id="rId3" Type="http://schemas.openxmlformats.org/officeDocument/2006/relationships/notesSlide" Target="../notesSlides/notesSlide74.xml"/><Relationship Id="rId7" Type="http://schemas.openxmlformats.org/officeDocument/2006/relationships/oleObject" Target="../embeddings/oleObject104.bin"/><Relationship Id="rId12" Type="http://schemas.openxmlformats.org/officeDocument/2006/relationships/image" Target="../media/image139.wmf"/><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image" Target="../media/image136.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38.wmf"/><Relationship Id="rId4" Type="http://schemas.openxmlformats.org/officeDocument/2006/relationships/image" Target="../media/image141.png"/><Relationship Id="rId9" Type="http://schemas.openxmlformats.org/officeDocument/2006/relationships/oleObject" Target="../embeddings/oleObject105.bin"/><Relationship Id="rId14" Type="http://schemas.openxmlformats.org/officeDocument/2006/relationships/image" Target="../media/image140.wmf"/></Relationships>
</file>

<file path=ppt/slides/_rels/slide76.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notesSlide" Target="../notesSlides/notesSlide75.xml"/><Relationship Id="rId7" Type="http://schemas.openxmlformats.org/officeDocument/2006/relationships/oleObject" Target="../embeddings/oleObject109.bin"/><Relationship Id="rId12" Type="http://schemas.openxmlformats.org/officeDocument/2006/relationships/image" Target="../media/image145.wmf"/><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image" Target="../media/image142.wmf"/><Relationship Id="rId11" Type="http://schemas.openxmlformats.org/officeDocument/2006/relationships/oleObject" Target="../embeddings/oleObject111.bin"/><Relationship Id="rId5" Type="http://schemas.openxmlformats.org/officeDocument/2006/relationships/oleObject" Target="../embeddings/oleObject108.bin"/><Relationship Id="rId10" Type="http://schemas.openxmlformats.org/officeDocument/2006/relationships/image" Target="../media/image144.wmf"/><Relationship Id="rId4" Type="http://schemas.openxmlformats.org/officeDocument/2006/relationships/image" Target="../media/image141.png"/><Relationship Id="rId9" Type="http://schemas.openxmlformats.org/officeDocument/2006/relationships/oleObject" Target="../embeddings/oleObject110.bin"/></Relationships>
</file>

<file path=ppt/slides/_rels/slide77.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notesSlide" Target="../notesSlides/notesSlide76.xml"/><Relationship Id="rId7" Type="http://schemas.openxmlformats.org/officeDocument/2006/relationships/oleObject" Target="../embeddings/oleObject113.bin"/><Relationship Id="rId12" Type="http://schemas.openxmlformats.org/officeDocument/2006/relationships/image" Target="../media/image149.wmf"/><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image" Target="../media/image146.wmf"/><Relationship Id="rId11" Type="http://schemas.openxmlformats.org/officeDocument/2006/relationships/oleObject" Target="../embeddings/oleObject115.bin"/><Relationship Id="rId5" Type="http://schemas.openxmlformats.org/officeDocument/2006/relationships/oleObject" Target="../embeddings/oleObject112.bin"/><Relationship Id="rId10" Type="http://schemas.openxmlformats.org/officeDocument/2006/relationships/image" Target="../media/image148.wmf"/><Relationship Id="rId4" Type="http://schemas.openxmlformats.org/officeDocument/2006/relationships/image" Target="../media/image141.png"/><Relationship Id="rId9" Type="http://schemas.openxmlformats.org/officeDocument/2006/relationships/oleObject" Target="../embeddings/oleObject114.bin"/></Relationships>
</file>

<file path=ppt/slides/_rels/slide78.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77.xml"/><Relationship Id="rId7" Type="http://schemas.openxmlformats.org/officeDocument/2006/relationships/oleObject" Target="../embeddings/oleObject117.bin"/><Relationship Id="rId12" Type="http://schemas.openxmlformats.org/officeDocument/2006/relationships/image" Target="../media/image152.wmf"/><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image" Target="../media/image148.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51.wmf"/><Relationship Id="rId4" Type="http://schemas.openxmlformats.org/officeDocument/2006/relationships/image" Target="../media/image141.png"/><Relationship Id="rId9" Type="http://schemas.openxmlformats.org/officeDocument/2006/relationships/oleObject" Target="../embeddings/oleObject118.bin"/></Relationships>
</file>

<file path=ppt/slides/_rels/slide79.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notesSlide" Target="../notesSlides/notesSlide78.xml"/><Relationship Id="rId7" Type="http://schemas.openxmlformats.org/officeDocument/2006/relationships/oleObject" Target="../embeddings/oleObject121.bin"/><Relationship Id="rId12" Type="http://schemas.openxmlformats.org/officeDocument/2006/relationships/image" Target="../media/image156.wmf"/><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image" Target="../media/image153.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155.wmf"/><Relationship Id="rId4" Type="http://schemas.openxmlformats.org/officeDocument/2006/relationships/image" Target="../media/image141.png"/><Relationship Id="rId9" Type="http://schemas.openxmlformats.org/officeDocument/2006/relationships/oleObject" Target="../embeddings/oleObject122.bin"/></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59.wmf"/><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oleObject" Target="../embeddings/oleObject125.bin"/><Relationship Id="rId5" Type="http://schemas.openxmlformats.org/officeDocument/2006/relationships/image" Target="../media/image158.wmf"/><Relationship Id="rId4" Type="http://schemas.openxmlformats.org/officeDocument/2006/relationships/oleObject" Target="../embeddings/oleObject124.bin"/></Relationships>
</file>

<file path=ppt/slides/_rels/slide8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81.xml"/><Relationship Id="rId7" Type="http://schemas.openxmlformats.org/officeDocument/2006/relationships/image" Target="../media/image161.wmf"/><Relationship Id="rId2" Type="http://schemas.openxmlformats.org/officeDocument/2006/relationships/slideLayout" Target="../slideLayouts/slideLayout1.xml"/><Relationship Id="rId1" Type="http://schemas.openxmlformats.org/officeDocument/2006/relationships/vmlDrawing" Target="../drawings/vmlDrawing55.vml"/><Relationship Id="rId6" Type="http://schemas.openxmlformats.org/officeDocument/2006/relationships/oleObject" Target="../embeddings/oleObject127.bin"/><Relationship Id="rId5" Type="http://schemas.openxmlformats.org/officeDocument/2006/relationships/image" Target="../media/image160.wmf"/><Relationship Id="rId4" Type="http://schemas.openxmlformats.org/officeDocument/2006/relationships/oleObject" Target="../embeddings/oleObject126.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image" Target="../media/image162.wmf"/><Relationship Id="rId5" Type="http://schemas.openxmlformats.org/officeDocument/2006/relationships/oleObject" Target="../embeddings/oleObject128.bin"/><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notesSlide" Target="../notesSlides/notesSlide83.xml"/><Relationship Id="rId7" Type="http://schemas.openxmlformats.org/officeDocument/2006/relationships/oleObject" Target="../embeddings/oleObject130.bin"/><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image" Target="../media/image164.wmf"/><Relationship Id="rId5" Type="http://schemas.openxmlformats.org/officeDocument/2006/relationships/oleObject" Target="../embeddings/oleObject129.bin"/><Relationship Id="rId10" Type="http://schemas.openxmlformats.org/officeDocument/2006/relationships/image" Target="../media/image166.wmf"/><Relationship Id="rId4" Type="http://schemas.openxmlformats.org/officeDocument/2006/relationships/image" Target="../media/image167.png"/><Relationship Id="rId9" Type="http://schemas.openxmlformats.org/officeDocument/2006/relationships/oleObject" Target="../embeddings/oleObject131.bin"/></Relationships>
</file>

<file path=ppt/slides/_rels/slide85.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notesSlide" Target="../notesSlides/notesSlide84.xml"/><Relationship Id="rId7" Type="http://schemas.openxmlformats.org/officeDocument/2006/relationships/oleObject" Target="../embeddings/oleObject133.bin"/><Relationship Id="rId12" Type="http://schemas.openxmlformats.org/officeDocument/2006/relationships/image" Target="../media/image171.wmf"/><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image" Target="../media/image168.wmf"/><Relationship Id="rId11" Type="http://schemas.openxmlformats.org/officeDocument/2006/relationships/oleObject" Target="../embeddings/oleObject135.bin"/><Relationship Id="rId5" Type="http://schemas.openxmlformats.org/officeDocument/2006/relationships/oleObject" Target="../embeddings/oleObject132.bin"/><Relationship Id="rId10" Type="http://schemas.openxmlformats.org/officeDocument/2006/relationships/image" Target="../media/image170.wmf"/><Relationship Id="rId4" Type="http://schemas.openxmlformats.org/officeDocument/2006/relationships/image" Target="../media/image167.png"/><Relationship Id="rId9" Type="http://schemas.openxmlformats.org/officeDocument/2006/relationships/oleObject" Target="../embeddings/oleObject134.bin"/></Relationships>
</file>

<file path=ppt/slides/_rels/slide86.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notesSlide" Target="../notesSlides/notesSlide85.xml"/><Relationship Id="rId7" Type="http://schemas.openxmlformats.org/officeDocument/2006/relationships/oleObject" Target="../embeddings/oleObject137.bin"/><Relationship Id="rId12" Type="http://schemas.openxmlformats.org/officeDocument/2006/relationships/image" Target="../media/image174.wmf"/><Relationship Id="rId2" Type="http://schemas.openxmlformats.org/officeDocument/2006/relationships/slideLayout" Target="../slideLayouts/slideLayout1.xml"/><Relationship Id="rId1" Type="http://schemas.openxmlformats.org/officeDocument/2006/relationships/vmlDrawing" Target="../drawings/vmlDrawing59.vml"/><Relationship Id="rId6" Type="http://schemas.openxmlformats.org/officeDocument/2006/relationships/image" Target="../media/image170.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73.wmf"/><Relationship Id="rId4" Type="http://schemas.openxmlformats.org/officeDocument/2006/relationships/image" Target="../media/image167.png"/><Relationship Id="rId9" Type="http://schemas.openxmlformats.org/officeDocument/2006/relationships/oleObject" Target="../embeddings/oleObject138.bin"/></Relationships>
</file>

<file path=ppt/slides/_rels/slide87.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notesSlide" Target="../notesSlides/notesSlide86.xml"/><Relationship Id="rId7" Type="http://schemas.openxmlformats.org/officeDocument/2006/relationships/oleObject" Target="../embeddings/oleObject141.bin"/><Relationship Id="rId2" Type="http://schemas.openxmlformats.org/officeDocument/2006/relationships/slideLayout" Target="../slideLayouts/slideLayout1.xml"/><Relationship Id="rId1" Type="http://schemas.openxmlformats.org/officeDocument/2006/relationships/vmlDrawing" Target="../drawings/vmlDrawing60.vml"/><Relationship Id="rId6" Type="http://schemas.openxmlformats.org/officeDocument/2006/relationships/image" Target="../media/image175.wmf"/><Relationship Id="rId5" Type="http://schemas.openxmlformats.org/officeDocument/2006/relationships/oleObject" Target="../embeddings/oleObject140.bin"/><Relationship Id="rId4" Type="http://schemas.openxmlformats.org/officeDocument/2006/relationships/image" Target="../media/image167.png"/></Relationships>
</file>

<file path=ppt/slides/_rels/slide8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89.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notesSlide" Target="../notesSlides/notesSlide88.xml"/><Relationship Id="rId7" Type="http://schemas.openxmlformats.org/officeDocument/2006/relationships/oleObject" Target="../embeddings/oleObject143.bin"/><Relationship Id="rId2" Type="http://schemas.openxmlformats.org/officeDocument/2006/relationships/slideLayout" Target="../slideLayouts/slideLayout1.xml"/><Relationship Id="rId1" Type="http://schemas.openxmlformats.org/officeDocument/2006/relationships/vmlDrawing" Target="../drawings/vmlDrawing61.vml"/><Relationship Id="rId6" Type="http://schemas.openxmlformats.org/officeDocument/2006/relationships/image" Target="../media/image178.wmf"/><Relationship Id="rId11" Type="http://schemas.openxmlformats.org/officeDocument/2006/relationships/image" Target="../media/image177.png"/><Relationship Id="rId5" Type="http://schemas.openxmlformats.org/officeDocument/2006/relationships/oleObject" Target="../embeddings/oleObject142.bin"/><Relationship Id="rId10" Type="http://schemas.openxmlformats.org/officeDocument/2006/relationships/image" Target="../media/image180.wmf"/><Relationship Id="rId4" Type="http://schemas.openxmlformats.org/officeDocument/2006/relationships/image" Target="../media/image181.png"/><Relationship Id="rId9" Type="http://schemas.openxmlformats.org/officeDocument/2006/relationships/oleObject" Target="../embeddings/oleObject144.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notesSlide" Target="../notesSlides/notesSlide89.xml"/><Relationship Id="rId7" Type="http://schemas.openxmlformats.org/officeDocument/2006/relationships/oleObject" Target="../embeddings/oleObject146.bin"/><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image" Target="../media/image181.png"/><Relationship Id="rId5" Type="http://schemas.openxmlformats.org/officeDocument/2006/relationships/image" Target="../media/image182.wmf"/><Relationship Id="rId4" Type="http://schemas.openxmlformats.org/officeDocument/2006/relationships/oleObject" Target="../embeddings/oleObject145.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notesSlide" Target="../notesSlides/notesSlide90.xml"/><Relationship Id="rId7" Type="http://schemas.openxmlformats.org/officeDocument/2006/relationships/image" Target="../media/image184.wmf"/><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148.bin"/><Relationship Id="rId5" Type="http://schemas.openxmlformats.org/officeDocument/2006/relationships/image" Target="../media/image183.wmf"/><Relationship Id="rId4" Type="http://schemas.openxmlformats.org/officeDocument/2006/relationships/oleObject" Target="../embeddings/oleObject147.bin"/><Relationship Id="rId9" Type="http://schemas.openxmlformats.org/officeDocument/2006/relationships/image" Target="../media/image185.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notesSlide" Target="../notesSlides/notesSlide91.xml"/><Relationship Id="rId7" Type="http://schemas.openxmlformats.org/officeDocument/2006/relationships/image" Target="../media/image187.wmf"/><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oleObject" Target="../embeddings/oleObject151.bin"/><Relationship Id="rId5" Type="http://schemas.openxmlformats.org/officeDocument/2006/relationships/image" Target="../media/image186.wmf"/><Relationship Id="rId4" Type="http://schemas.openxmlformats.org/officeDocument/2006/relationships/oleObject" Target="../embeddings/oleObject150.bin"/><Relationship Id="rId9" Type="http://schemas.openxmlformats.org/officeDocument/2006/relationships/image" Target="../media/image188.wm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89.wmf"/><Relationship Id="rId2" Type="http://schemas.openxmlformats.org/officeDocument/2006/relationships/slideLayout" Target="../slideLayouts/slideLayout1.xml"/><Relationship Id="rId1" Type="http://schemas.openxmlformats.org/officeDocument/2006/relationships/vmlDrawing" Target="../drawings/vmlDrawing65.vml"/><Relationship Id="rId6" Type="http://schemas.openxmlformats.org/officeDocument/2006/relationships/oleObject" Target="../embeddings/oleObject154.bin"/><Relationship Id="rId5" Type="http://schemas.openxmlformats.org/officeDocument/2006/relationships/image" Target="../media/image183.wmf"/><Relationship Id="rId4" Type="http://schemas.openxmlformats.org/officeDocument/2006/relationships/oleObject" Target="../embeddings/oleObject153.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notesSlide" Target="../notesSlides/notesSlide93.xml"/><Relationship Id="rId7" Type="http://schemas.openxmlformats.org/officeDocument/2006/relationships/image" Target="../media/image191.wmf"/><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oleObject" Target="../embeddings/oleObject156.bin"/><Relationship Id="rId5" Type="http://schemas.openxmlformats.org/officeDocument/2006/relationships/image" Target="../media/image190.wmf"/><Relationship Id="rId4" Type="http://schemas.openxmlformats.org/officeDocument/2006/relationships/oleObject" Target="../embeddings/oleObject155.bin"/><Relationship Id="rId9" Type="http://schemas.openxmlformats.org/officeDocument/2006/relationships/image" Target="../media/image192.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notesSlide" Target="../notesSlides/notesSlide94.xml"/><Relationship Id="rId7" Type="http://schemas.openxmlformats.org/officeDocument/2006/relationships/image" Target="../media/image194.wmf"/><Relationship Id="rId2" Type="http://schemas.openxmlformats.org/officeDocument/2006/relationships/slideLayout" Target="../slideLayouts/slideLayout1.xml"/><Relationship Id="rId1" Type="http://schemas.openxmlformats.org/officeDocument/2006/relationships/vmlDrawing" Target="../drawings/vmlDrawing67.vml"/><Relationship Id="rId6" Type="http://schemas.openxmlformats.org/officeDocument/2006/relationships/oleObject" Target="../embeddings/oleObject159.bin"/><Relationship Id="rId5" Type="http://schemas.openxmlformats.org/officeDocument/2006/relationships/image" Target="../media/image193.wmf"/><Relationship Id="rId4" Type="http://schemas.openxmlformats.org/officeDocument/2006/relationships/oleObject" Target="../embeddings/oleObject158.bin"/><Relationship Id="rId9" Type="http://schemas.openxmlformats.org/officeDocument/2006/relationships/image" Target="../media/image195.w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196.wmf"/><Relationship Id="rId2" Type="http://schemas.openxmlformats.org/officeDocument/2006/relationships/slideLayout" Target="../slideLayouts/slideLayout1.xml"/><Relationship Id="rId1" Type="http://schemas.openxmlformats.org/officeDocument/2006/relationships/vmlDrawing" Target="../drawings/vmlDrawing68.vml"/><Relationship Id="rId6" Type="http://schemas.openxmlformats.org/officeDocument/2006/relationships/oleObject" Target="../embeddings/oleObject162.bin"/><Relationship Id="rId5" Type="http://schemas.openxmlformats.org/officeDocument/2006/relationships/image" Target="../media/image195.wmf"/><Relationship Id="rId4" Type="http://schemas.openxmlformats.org/officeDocument/2006/relationships/oleObject" Target="../embeddings/oleObject16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image" Target="../media/image197.wmf"/><Relationship Id="rId5" Type="http://schemas.openxmlformats.org/officeDocument/2006/relationships/oleObject" Target="../embeddings/oleObject163.bin"/><Relationship Id="rId4" Type="http://schemas.openxmlformats.org/officeDocument/2006/relationships/image" Target="../media/image1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image" Target="../media/image199.wmf"/><Relationship Id="rId5" Type="http://schemas.openxmlformats.org/officeDocument/2006/relationships/oleObject" Target="../embeddings/oleObject164.bin"/><Relationship Id="rId4" Type="http://schemas.openxmlformats.org/officeDocument/2006/relationships/image" Target="../media/image198.png"/></Relationships>
</file>

<file path=ppt/slides/_rels/slide99.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notesSlide" Target="../notesSlides/notesSlide98.xml"/><Relationship Id="rId7" Type="http://schemas.openxmlformats.org/officeDocument/2006/relationships/image" Target="../media/image201.wmf"/><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oleObject" Target="../embeddings/oleObject166.bin"/><Relationship Id="rId5" Type="http://schemas.openxmlformats.org/officeDocument/2006/relationships/image" Target="../media/image200.wmf"/><Relationship Id="rId4" Type="http://schemas.openxmlformats.org/officeDocument/2006/relationships/oleObject" Target="../embeddings/oleObject16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a:extLst>
              <a:ext uri="{FF2B5EF4-FFF2-40B4-BE49-F238E27FC236}">
                <a16:creationId xmlns:a16="http://schemas.microsoft.com/office/drawing/2014/main" id="{E0D288BF-ED8D-4623-B3F1-9A991F7DF3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B368B8E-64E1-4664-83F5-560EE0D30235}" type="slidenum">
              <a:rPr lang="en-US" altLang="en-US" sz="1400">
                <a:latin typeface="Comic Sans MS" panose="030F0702030302020204" pitchFamily="66" charset="0"/>
              </a:rPr>
              <a:pPr>
                <a:spcBef>
                  <a:spcPct val="0"/>
                </a:spcBef>
                <a:buFontTx/>
                <a:buNone/>
              </a:pPr>
              <a:t>1</a:t>
            </a:fld>
            <a:endParaRPr lang="en-US" altLang="en-US" sz="1400" dirty="0">
              <a:latin typeface="Comic Sans MS" panose="030F0702030302020204" pitchFamily="66" charset="0"/>
            </a:endParaRPr>
          </a:p>
        </p:txBody>
      </p:sp>
      <p:sp>
        <p:nvSpPr>
          <p:cNvPr id="3075" name="Rectangle 2">
            <a:extLst>
              <a:ext uri="{FF2B5EF4-FFF2-40B4-BE49-F238E27FC236}">
                <a16:creationId xmlns:a16="http://schemas.microsoft.com/office/drawing/2014/main" id="{6972095A-C490-4619-9E9D-70C5C85EB93E}"/>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076" name="Rectangle 3">
            <a:extLst>
              <a:ext uri="{FF2B5EF4-FFF2-40B4-BE49-F238E27FC236}">
                <a16:creationId xmlns:a16="http://schemas.microsoft.com/office/drawing/2014/main" id="{EC6816BC-2E52-40F0-9046-8C081E0F83BA}"/>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077" name="Text Box 4">
            <a:extLst>
              <a:ext uri="{FF2B5EF4-FFF2-40B4-BE49-F238E27FC236}">
                <a16:creationId xmlns:a16="http://schemas.microsoft.com/office/drawing/2014/main" id="{F09E4419-EAE3-4664-8613-235646A7C729}"/>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078" name="Text Box 5">
            <a:extLst>
              <a:ext uri="{FF2B5EF4-FFF2-40B4-BE49-F238E27FC236}">
                <a16:creationId xmlns:a16="http://schemas.microsoft.com/office/drawing/2014/main" id="{777AD826-4074-45CD-B01B-FA2188133208}"/>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079" name="Line 6">
            <a:extLst>
              <a:ext uri="{FF2B5EF4-FFF2-40B4-BE49-F238E27FC236}">
                <a16:creationId xmlns:a16="http://schemas.microsoft.com/office/drawing/2014/main" id="{F8031CD5-604A-4305-AA9D-230BAF8B1EBE}"/>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080" name="Text Box 7">
            <a:extLst>
              <a:ext uri="{FF2B5EF4-FFF2-40B4-BE49-F238E27FC236}">
                <a16:creationId xmlns:a16="http://schemas.microsoft.com/office/drawing/2014/main" id="{DFE08D26-0DAB-4955-A2F5-96C0B5399EDC}"/>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3081" name="Picture 8">
            <a:extLst>
              <a:ext uri="{FF2B5EF4-FFF2-40B4-BE49-F238E27FC236}">
                <a16:creationId xmlns:a16="http://schemas.microsoft.com/office/drawing/2014/main" id="{3259F51E-FFBB-42E4-827B-3E764EB7E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700213"/>
            <a:ext cx="29940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Text Box 10">
            <a:extLst>
              <a:ext uri="{FF2B5EF4-FFF2-40B4-BE49-F238E27FC236}">
                <a16:creationId xmlns:a16="http://schemas.microsoft.com/office/drawing/2014/main" id="{93D7B25B-C580-40A2-A110-93E311B7FEDF}"/>
              </a:ext>
            </a:extLst>
          </p:cNvPr>
          <p:cNvSpPr txBox="1">
            <a:spLocks noChangeArrowheads="1"/>
          </p:cNvSpPr>
          <p:nvPr/>
        </p:nvSpPr>
        <p:spPr bwMode="auto">
          <a:xfrm>
            <a:off x="519113" y="1503363"/>
            <a:ext cx="5276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figure shows a basic MOSFET amplifier where the dc source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GSQ</a:t>
            </a:r>
            <a:r>
              <a:rPr lang="en-US" altLang="en-US" sz="2400" dirty="0">
                <a:latin typeface="Comic Sans MS" panose="030F0702030302020204" pitchFamily="66" charset="0"/>
              </a:rPr>
              <a:t> is used to provide the bias voltage between gate and source.</a:t>
            </a:r>
          </a:p>
        </p:txBody>
      </p:sp>
      <p:sp>
        <p:nvSpPr>
          <p:cNvPr id="3083" name="Text Box 11">
            <a:extLst>
              <a:ext uri="{FF2B5EF4-FFF2-40B4-BE49-F238E27FC236}">
                <a16:creationId xmlns:a16="http://schemas.microsoft.com/office/drawing/2014/main" id="{CF0B1717-E5AA-4027-AABB-6C0C4344318E}"/>
              </a:ext>
            </a:extLst>
          </p:cNvPr>
          <p:cNvSpPr txBox="1">
            <a:spLocks noChangeArrowheads="1"/>
          </p:cNvSpPr>
          <p:nvPr/>
        </p:nvSpPr>
        <p:spPr bwMode="auto">
          <a:xfrm>
            <a:off x="519113" y="3316288"/>
            <a:ext cx="5276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ac voltage source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i</a:t>
            </a:r>
            <a:r>
              <a:rPr lang="en-US" altLang="en-US" sz="2400" dirty="0">
                <a:latin typeface="Comic Sans MS" panose="030F0702030302020204" pitchFamily="66" charset="0"/>
              </a:rPr>
              <a:t> which represents the signal source is connected in series with the bias voltage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GSQ</a:t>
            </a:r>
            <a:r>
              <a:rPr lang="en-US" altLang="en-US" sz="2400" dirty="0">
                <a:latin typeface="Comic Sans MS" panose="030F0702030302020204" pitchFamily="66"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ACEF6E2F-043E-4BD0-AD0C-8D824E1579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45CB64F-885E-49D3-AF8D-6C02D1828750}" type="slidenum">
              <a:rPr lang="en-US" altLang="en-US" sz="1400">
                <a:latin typeface="Comic Sans MS" panose="030F0702030302020204" pitchFamily="66" charset="0"/>
              </a:rPr>
              <a:pPr>
                <a:spcBef>
                  <a:spcPct val="0"/>
                </a:spcBef>
                <a:buFontTx/>
                <a:buNone/>
              </a:pPr>
              <a:t>10</a:t>
            </a:fld>
            <a:endParaRPr lang="en-US" altLang="en-US" sz="1400" dirty="0">
              <a:latin typeface="Comic Sans MS" panose="030F0702030302020204" pitchFamily="66" charset="0"/>
            </a:endParaRPr>
          </a:p>
        </p:txBody>
      </p:sp>
      <p:sp>
        <p:nvSpPr>
          <p:cNvPr id="21507" name="Rectangle 2">
            <a:extLst>
              <a:ext uri="{FF2B5EF4-FFF2-40B4-BE49-F238E27FC236}">
                <a16:creationId xmlns:a16="http://schemas.microsoft.com/office/drawing/2014/main" id="{5DD9BE23-8BD9-482A-893A-628E2536B163}"/>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508" name="Rectangle 3">
            <a:extLst>
              <a:ext uri="{FF2B5EF4-FFF2-40B4-BE49-F238E27FC236}">
                <a16:creationId xmlns:a16="http://schemas.microsoft.com/office/drawing/2014/main" id="{1A37B697-7C68-4E35-86C9-9CC6DBA68F4B}"/>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509" name="Text Box 4">
            <a:extLst>
              <a:ext uri="{FF2B5EF4-FFF2-40B4-BE49-F238E27FC236}">
                <a16:creationId xmlns:a16="http://schemas.microsoft.com/office/drawing/2014/main" id="{C23B910C-BE63-4FBC-AF30-0EE29DE455C6}"/>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21510" name="Text Box 5">
            <a:extLst>
              <a:ext uri="{FF2B5EF4-FFF2-40B4-BE49-F238E27FC236}">
                <a16:creationId xmlns:a16="http://schemas.microsoft.com/office/drawing/2014/main" id="{34FD54FB-1AE5-4418-A327-AEC6EEAEE9A5}"/>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1511" name="Line 6">
            <a:extLst>
              <a:ext uri="{FF2B5EF4-FFF2-40B4-BE49-F238E27FC236}">
                <a16:creationId xmlns:a16="http://schemas.microsoft.com/office/drawing/2014/main" id="{B6225A91-B1E4-4810-B2AE-1724FD68D485}"/>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1512" name="Text Box 7">
            <a:extLst>
              <a:ext uri="{FF2B5EF4-FFF2-40B4-BE49-F238E27FC236}">
                <a16:creationId xmlns:a16="http://schemas.microsoft.com/office/drawing/2014/main" id="{03D410FE-F4BF-4D9F-B9D4-C41172111FC6}"/>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21513" name="Picture 8">
            <a:extLst>
              <a:ext uri="{FF2B5EF4-FFF2-40B4-BE49-F238E27FC236}">
                <a16:creationId xmlns:a16="http://schemas.microsoft.com/office/drawing/2014/main" id="{269A7140-D503-423F-AAB9-0D4C7AF94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205038"/>
            <a:ext cx="5472113"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 Box 9">
            <a:extLst>
              <a:ext uri="{FF2B5EF4-FFF2-40B4-BE49-F238E27FC236}">
                <a16:creationId xmlns:a16="http://schemas.microsoft.com/office/drawing/2014/main" id="{217571BE-2459-4C64-82E0-E0182E96DE79}"/>
              </a:ext>
            </a:extLst>
          </p:cNvPr>
          <p:cNvSpPr txBox="1">
            <a:spLocks noChangeArrowheads="1"/>
          </p:cNvSpPr>
          <p:nvPr/>
        </p:nvSpPr>
        <p:spPr bwMode="auto">
          <a:xfrm>
            <a:off x="323850" y="1841500"/>
            <a:ext cx="30956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As long as the amplifier operates in the linear region, symmetrical input signal will produce symmetrical output. </a:t>
            </a:r>
            <a:endParaRPr lang="tr-TR" altLang="en-US" sz="2000" dirty="0">
              <a:latin typeface="Comic Sans MS" panose="030F0702030302020204" pitchFamily="66" charset="0"/>
            </a:endParaRPr>
          </a:p>
          <a:p>
            <a:pPr eaLnBrk="1" hangingPunct="1">
              <a:spcBef>
                <a:spcPct val="0"/>
              </a:spcBef>
              <a:buFontTx/>
              <a:buNone/>
            </a:pPr>
            <a:endParaRPr lang="tr-TR" altLang="en-US" sz="2000" dirty="0">
              <a:latin typeface="Comic Sans MS" panose="030F0702030302020204" pitchFamily="66" charset="0"/>
            </a:endParaRPr>
          </a:p>
          <a:p>
            <a:pPr eaLnBrk="1" hangingPunct="1">
              <a:spcBef>
                <a:spcPct val="0"/>
              </a:spcBef>
              <a:buFontTx/>
              <a:buNone/>
            </a:pPr>
            <a:r>
              <a:rPr lang="en-US" altLang="en-US" sz="2000" dirty="0">
                <a:latin typeface="Comic Sans MS" panose="030F0702030302020204" pitchFamily="66" charset="0"/>
              </a:rPr>
              <a:t>If the limit is exceeded, the output signal will be clipped and distortion will occur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5BC0AAEF-11D5-473C-AFBD-291E9A9C97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37611" y="2636912"/>
            <a:ext cx="4587191" cy="221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Slide Number Placeholder 3">
            <a:extLst>
              <a:ext uri="{FF2B5EF4-FFF2-40B4-BE49-F238E27FC236}">
                <a16:creationId xmlns:a16="http://schemas.microsoft.com/office/drawing/2014/main" id="{378840CC-BBBB-4556-8F7B-1B54BF40A6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4BF5A14-4424-4ADD-A81C-2CEC96BA0FA3}" type="slidenum">
              <a:rPr lang="en-US" altLang="en-US" sz="1400">
                <a:latin typeface="Comic Sans MS" panose="030F0702030302020204" pitchFamily="66" charset="0"/>
              </a:rPr>
              <a:pPr>
                <a:spcBef>
                  <a:spcPct val="0"/>
                </a:spcBef>
                <a:buFontTx/>
                <a:buNone/>
              </a:pPr>
              <a:t>100</a:t>
            </a:fld>
            <a:endParaRPr lang="en-US" altLang="en-US" sz="1400" dirty="0">
              <a:latin typeface="Comic Sans MS" panose="030F0702030302020204" pitchFamily="66" charset="0"/>
            </a:endParaRPr>
          </a:p>
        </p:txBody>
      </p:sp>
      <p:sp>
        <p:nvSpPr>
          <p:cNvPr id="214019" name="Rectangle 2">
            <a:extLst>
              <a:ext uri="{FF2B5EF4-FFF2-40B4-BE49-F238E27FC236}">
                <a16:creationId xmlns:a16="http://schemas.microsoft.com/office/drawing/2014/main" id="{331F6C02-2656-4FDB-B790-3CD744E4F5D2}"/>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4020" name="Rectangle 3">
            <a:extLst>
              <a:ext uri="{FF2B5EF4-FFF2-40B4-BE49-F238E27FC236}">
                <a16:creationId xmlns:a16="http://schemas.microsoft.com/office/drawing/2014/main" id="{40DD13AB-3AA0-4B8A-AEFF-CB254106D8BE}"/>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4021" name="Text Box 4">
            <a:extLst>
              <a:ext uri="{FF2B5EF4-FFF2-40B4-BE49-F238E27FC236}">
                <a16:creationId xmlns:a16="http://schemas.microsoft.com/office/drawing/2014/main" id="{E335953F-3BF9-4C48-80E2-9AAF3214FB1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14022" name="Text Box 5">
            <a:extLst>
              <a:ext uri="{FF2B5EF4-FFF2-40B4-BE49-F238E27FC236}">
                <a16:creationId xmlns:a16="http://schemas.microsoft.com/office/drawing/2014/main" id="{299CBF50-3BF4-499C-93CE-90672E22F1D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14023" name="Text Box 6">
            <a:extLst>
              <a:ext uri="{FF2B5EF4-FFF2-40B4-BE49-F238E27FC236}">
                <a16:creationId xmlns:a16="http://schemas.microsoft.com/office/drawing/2014/main" id="{0D91E513-9E27-4AFA-9523-5D627CDC97A5}"/>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14025" name="Text Box 13">
            <a:extLst>
              <a:ext uri="{FF2B5EF4-FFF2-40B4-BE49-F238E27FC236}">
                <a16:creationId xmlns:a16="http://schemas.microsoft.com/office/drawing/2014/main" id="{8DBD3924-6497-47DC-BA96-FBC59EA2FE3C}"/>
              </a:ext>
            </a:extLst>
          </p:cNvPr>
          <p:cNvSpPr txBox="1">
            <a:spLocks noChangeArrowheads="1"/>
          </p:cNvSpPr>
          <p:nvPr/>
        </p:nvSpPr>
        <p:spPr bwMode="auto">
          <a:xfrm>
            <a:off x="376238" y="1431925"/>
            <a:ext cx="85169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input signal is applied to the source and gate terminal is grounded. The output is taken between the drain and gate terminals.   The gate is therefore common to both the input and output and hence the name “</a:t>
            </a:r>
            <a:r>
              <a:rPr lang="en-US" altLang="en-US" sz="2000" b="1" dirty="0">
                <a:solidFill>
                  <a:srgbClr val="CC0000"/>
                </a:solidFill>
                <a:latin typeface="Comic Sans MS" panose="030F0702030302020204" pitchFamily="66" charset="0"/>
              </a:rPr>
              <a:t>common-gate</a:t>
            </a:r>
            <a:r>
              <a:rPr lang="en-US" altLang="en-US" sz="2000" dirty="0">
                <a:latin typeface="Comic Sans MS" panose="030F0702030302020204" pitchFamily="66" charset="0"/>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3">
            <a:extLst>
              <a:ext uri="{FF2B5EF4-FFF2-40B4-BE49-F238E27FC236}">
                <a16:creationId xmlns:a16="http://schemas.microsoft.com/office/drawing/2014/main" id="{16C7CA8E-7FA1-4ECC-BC97-BAB702B1D2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A983979-A133-460F-94EB-E5A53801ACF3}" type="slidenum">
              <a:rPr lang="en-US" altLang="en-US" sz="1400">
                <a:latin typeface="Comic Sans MS" panose="030F0702030302020204" pitchFamily="66" charset="0"/>
              </a:rPr>
              <a:pPr>
                <a:spcBef>
                  <a:spcPct val="0"/>
                </a:spcBef>
                <a:buFontTx/>
                <a:buNone/>
              </a:pPr>
              <a:t>101</a:t>
            </a:fld>
            <a:endParaRPr lang="en-US" altLang="en-US" sz="1400" dirty="0">
              <a:latin typeface="Comic Sans MS" panose="030F0702030302020204" pitchFamily="66" charset="0"/>
            </a:endParaRPr>
          </a:p>
        </p:txBody>
      </p:sp>
      <p:sp>
        <p:nvSpPr>
          <p:cNvPr id="216067" name="Rectangle 2">
            <a:extLst>
              <a:ext uri="{FF2B5EF4-FFF2-40B4-BE49-F238E27FC236}">
                <a16:creationId xmlns:a16="http://schemas.microsoft.com/office/drawing/2014/main" id="{A368C447-998F-44BD-ADAA-559801671BA5}"/>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6068" name="Rectangle 3">
            <a:extLst>
              <a:ext uri="{FF2B5EF4-FFF2-40B4-BE49-F238E27FC236}">
                <a16:creationId xmlns:a16="http://schemas.microsoft.com/office/drawing/2014/main" id="{0E7B60A8-FDCC-45E7-B37F-E9F4C54C5234}"/>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6069" name="Text Box 4">
            <a:extLst>
              <a:ext uri="{FF2B5EF4-FFF2-40B4-BE49-F238E27FC236}">
                <a16:creationId xmlns:a16="http://schemas.microsoft.com/office/drawing/2014/main" id="{6A435D6B-28FA-4820-92D8-612CB8A0B2D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16070" name="Text Box 5">
            <a:extLst>
              <a:ext uri="{FF2B5EF4-FFF2-40B4-BE49-F238E27FC236}">
                <a16:creationId xmlns:a16="http://schemas.microsoft.com/office/drawing/2014/main" id="{CA6AC2B1-C86D-41DF-AC38-A789E62AA8D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16071" name="Text Box 6">
            <a:extLst>
              <a:ext uri="{FF2B5EF4-FFF2-40B4-BE49-F238E27FC236}">
                <a16:creationId xmlns:a16="http://schemas.microsoft.com/office/drawing/2014/main" id="{12587FBD-B617-407C-BE3A-BE86472986AB}"/>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pic>
        <p:nvPicPr>
          <p:cNvPr id="216072" name="Picture 7">
            <a:extLst>
              <a:ext uri="{FF2B5EF4-FFF2-40B4-BE49-F238E27FC236}">
                <a16:creationId xmlns:a16="http://schemas.microsoft.com/office/drawing/2014/main" id="{A943F02A-A2EF-4B57-A49E-CA731254A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625388"/>
            <a:ext cx="5832251" cy="275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3" name="Text Box 8">
            <a:extLst>
              <a:ext uri="{FF2B5EF4-FFF2-40B4-BE49-F238E27FC236}">
                <a16:creationId xmlns:a16="http://schemas.microsoft.com/office/drawing/2014/main" id="{787F9FC3-4EA2-444C-81FD-82290FE9D89B}"/>
              </a:ext>
            </a:extLst>
          </p:cNvPr>
          <p:cNvSpPr txBox="1">
            <a:spLocks noChangeArrowheads="1"/>
          </p:cNvSpPr>
          <p:nvPr/>
        </p:nvSpPr>
        <p:spPr bwMode="auto">
          <a:xfrm>
            <a:off x="376238" y="1431925"/>
            <a:ext cx="85169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i="1" dirty="0">
                <a:latin typeface="Comic Sans MS" panose="030F0702030302020204" pitchFamily="66" charset="0"/>
              </a:rPr>
              <a:t>C</a:t>
            </a:r>
            <a:r>
              <a:rPr lang="en-US" altLang="en-US" sz="2000" i="1" baseline="-25000" dirty="0">
                <a:latin typeface="Comic Sans MS" panose="030F0702030302020204" pitchFamily="66" charset="0"/>
              </a:rPr>
              <a:t>C</a:t>
            </a:r>
            <a:r>
              <a:rPr lang="en-US" altLang="en-US" sz="2000" baseline="-25000" dirty="0">
                <a:latin typeface="Comic Sans MS" panose="030F0702030302020204" pitchFamily="66" charset="0"/>
              </a:rPr>
              <a:t>1</a:t>
            </a:r>
            <a:r>
              <a:rPr lang="en-US" altLang="en-US" sz="2000" dirty="0">
                <a:latin typeface="Comic Sans MS" panose="030F0702030302020204" pitchFamily="66" charset="0"/>
              </a:rPr>
              <a:t> and </a:t>
            </a:r>
            <a:r>
              <a:rPr lang="en-US" altLang="en-US" sz="2000" i="1" dirty="0">
                <a:latin typeface="Comic Sans MS" panose="030F0702030302020204" pitchFamily="66" charset="0"/>
              </a:rPr>
              <a:t>C</a:t>
            </a:r>
            <a:r>
              <a:rPr lang="en-US" altLang="en-US" sz="2000" i="1" baseline="-25000" dirty="0">
                <a:latin typeface="Comic Sans MS" panose="030F0702030302020204" pitchFamily="66" charset="0"/>
              </a:rPr>
              <a:t>C</a:t>
            </a:r>
            <a:r>
              <a:rPr lang="en-US" altLang="en-US" sz="2000" baseline="-25000" dirty="0">
                <a:latin typeface="Comic Sans MS" panose="030F0702030302020204" pitchFamily="66" charset="0"/>
              </a:rPr>
              <a:t>2</a:t>
            </a:r>
            <a:r>
              <a:rPr lang="en-US" altLang="en-US" sz="2000" dirty="0">
                <a:latin typeface="Comic Sans MS" panose="030F0702030302020204" pitchFamily="66" charset="0"/>
              </a:rPr>
              <a:t> are the coupling capacitors for input and output respectively.   In the following figure, the bias current is obtained from the current source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Q</a:t>
            </a:r>
            <a:r>
              <a:rPr lang="en-US" altLang="en-US" sz="2000" dirty="0">
                <a:latin typeface="Comic Sans MS" panose="030F0702030302020204" pitchFamily="66" charset="0"/>
              </a:rPr>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3">
            <a:extLst>
              <a:ext uri="{FF2B5EF4-FFF2-40B4-BE49-F238E27FC236}">
                <a16:creationId xmlns:a16="http://schemas.microsoft.com/office/drawing/2014/main" id="{C3FA57FC-9E22-4CAD-99DF-6EA001EA8E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0B94322-74D2-463A-8B9A-53FC7DF3D8AC}" type="slidenum">
              <a:rPr lang="en-US" altLang="en-US" sz="1400">
                <a:latin typeface="Comic Sans MS" panose="030F0702030302020204" pitchFamily="66" charset="0"/>
              </a:rPr>
              <a:pPr>
                <a:spcBef>
                  <a:spcPct val="0"/>
                </a:spcBef>
                <a:buFontTx/>
                <a:buNone/>
              </a:pPr>
              <a:t>102</a:t>
            </a:fld>
            <a:endParaRPr lang="en-US" altLang="en-US" sz="1400" dirty="0">
              <a:latin typeface="Comic Sans MS" panose="030F0702030302020204" pitchFamily="66" charset="0"/>
            </a:endParaRPr>
          </a:p>
        </p:txBody>
      </p:sp>
      <p:sp>
        <p:nvSpPr>
          <p:cNvPr id="218115" name="Rectangle 2">
            <a:extLst>
              <a:ext uri="{FF2B5EF4-FFF2-40B4-BE49-F238E27FC236}">
                <a16:creationId xmlns:a16="http://schemas.microsoft.com/office/drawing/2014/main" id="{E9D8ED6B-79DC-4826-8CED-A35CAF53353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8116" name="Rectangle 3">
            <a:extLst>
              <a:ext uri="{FF2B5EF4-FFF2-40B4-BE49-F238E27FC236}">
                <a16:creationId xmlns:a16="http://schemas.microsoft.com/office/drawing/2014/main" id="{16D9B813-7FCD-4620-9EE5-1ADB899FD265}"/>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8117" name="Text Box 4">
            <a:extLst>
              <a:ext uri="{FF2B5EF4-FFF2-40B4-BE49-F238E27FC236}">
                <a16:creationId xmlns:a16="http://schemas.microsoft.com/office/drawing/2014/main" id="{0F40F46E-F975-45E5-AF27-673ACD898285}"/>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18118" name="Text Box 5">
            <a:extLst>
              <a:ext uri="{FF2B5EF4-FFF2-40B4-BE49-F238E27FC236}">
                <a16:creationId xmlns:a16="http://schemas.microsoft.com/office/drawing/2014/main" id="{C13535D9-508E-4EFC-80D5-CD2888B3A4E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18119" name="Text Box 6">
            <a:extLst>
              <a:ext uri="{FF2B5EF4-FFF2-40B4-BE49-F238E27FC236}">
                <a16:creationId xmlns:a16="http://schemas.microsoft.com/office/drawing/2014/main" id="{F410218B-4498-48AC-93FB-FAE766E2A2AD}"/>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pic>
        <p:nvPicPr>
          <p:cNvPr id="218120" name="Picture 7">
            <a:extLst>
              <a:ext uri="{FF2B5EF4-FFF2-40B4-BE49-F238E27FC236}">
                <a16:creationId xmlns:a16="http://schemas.microsoft.com/office/drawing/2014/main" id="{E6F0B1A7-6FFD-4431-A89E-D5E142A70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18152"/>
            <a:ext cx="5688632" cy="268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1" name="Text Box 8">
            <a:extLst>
              <a:ext uri="{FF2B5EF4-FFF2-40B4-BE49-F238E27FC236}">
                <a16:creationId xmlns:a16="http://schemas.microsoft.com/office/drawing/2014/main" id="{4C5DB1BE-8450-48A8-AA32-555D20F0C005}"/>
              </a:ext>
            </a:extLst>
          </p:cNvPr>
          <p:cNvSpPr txBox="1">
            <a:spLocks noChangeArrowheads="1"/>
          </p:cNvSpPr>
          <p:nvPr/>
        </p:nvSpPr>
        <p:spPr bwMode="auto">
          <a:xfrm>
            <a:off x="376238" y="1431925"/>
            <a:ext cx="8516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dc analysis is the same as that of previous configurations.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Number Placeholder 3">
            <a:extLst>
              <a:ext uri="{FF2B5EF4-FFF2-40B4-BE49-F238E27FC236}">
                <a16:creationId xmlns:a16="http://schemas.microsoft.com/office/drawing/2014/main" id="{7891EC46-A287-4AAF-B002-EF47070CE5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A880748-9F6D-452A-838B-39B8A210B644}" type="slidenum">
              <a:rPr lang="en-US" altLang="en-US" sz="1400">
                <a:latin typeface="Comic Sans MS" panose="030F0702030302020204" pitchFamily="66" charset="0"/>
              </a:rPr>
              <a:pPr>
                <a:spcBef>
                  <a:spcPct val="0"/>
                </a:spcBef>
                <a:buFontTx/>
                <a:buNone/>
              </a:pPr>
              <a:t>103</a:t>
            </a:fld>
            <a:endParaRPr lang="en-US" altLang="en-US" sz="1400" dirty="0">
              <a:latin typeface="Comic Sans MS" panose="030F0702030302020204" pitchFamily="66" charset="0"/>
            </a:endParaRPr>
          </a:p>
        </p:txBody>
      </p:sp>
      <p:sp>
        <p:nvSpPr>
          <p:cNvPr id="220163" name="Rectangle 2">
            <a:extLst>
              <a:ext uri="{FF2B5EF4-FFF2-40B4-BE49-F238E27FC236}">
                <a16:creationId xmlns:a16="http://schemas.microsoft.com/office/drawing/2014/main" id="{E7A71A16-89D1-41EA-AB18-9EF8C9BAB3D6}"/>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0164" name="Rectangle 3">
            <a:extLst>
              <a:ext uri="{FF2B5EF4-FFF2-40B4-BE49-F238E27FC236}">
                <a16:creationId xmlns:a16="http://schemas.microsoft.com/office/drawing/2014/main" id="{D056ADC2-0EBC-459F-87E5-841A672B91D5}"/>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0165" name="Text Box 4">
            <a:extLst>
              <a:ext uri="{FF2B5EF4-FFF2-40B4-BE49-F238E27FC236}">
                <a16:creationId xmlns:a16="http://schemas.microsoft.com/office/drawing/2014/main" id="{1CA75766-0BEB-4B06-A8AB-099D2AC3332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20166" name="Text Box 5">
            <a:extLst>
              <a:ext uri="{FF2B5EF4-FFF2-40B4-BE49-F238E27FC236}">
                <a16:creationId xmlns:a16="http://schemas.microsoft.com/office/drawing/2014/main" id="{95D01141-9CC4-418B-85A4-7611A47B892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20167" name="Text Box 6">
            <a:extLst>
              <a:ext uri="{FF2B5EF4-FFF2-40B4-BE49-F238E27FC236}">
                <a16:creationId xmlns:a16="http://schemas.microsoft.com/office/drawing/2014/main" id="{57376375-7D78-42E7-8A56-39C244C3F4B9}"/>
              </a:ext>
            </a:extLst>
          </p:cNvPr>
          <p:cNvSpPr txBox="1">
            <a:spLocks noChangeArrowheads="1"/>
          </p:cNvSpPr>
          <p:nvPr/>
        </p:nvSpPr>
        <p:spPr bwMode="auto">
          <a:xfrm>
            <a:off x="34925" y="730250"/>
            <a:ext cx="6006773"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small-signal voltage gain</a:t>
            </a:r>
            <a:endParaRPr lang="en-US" altLang="en-US" sz="2400" i="1" baseline="-25000" dirty="0">
              <a:latin typeface="Comic Sans MS" panose="030F0702030302020204" pitchFamily="66" charset="0"/>
            </a:endParaRPr>
          </a:p>
        </p:txBody>
      </p:sp>
      <p:pic>
        <p:nvPicPr>
          <p:cNvPr id="220168" name="Picture 10">
            <a:extLst>
              <a:ext uri="{FF2B5EF4-FFF2-40B4-BE49-F238E27FC236}">
                <a16:creationId xmlns:a16="http://schemas.microsoft.com/office/drawing/2014/main" id="{C195D494-54D1-41CC-9299-8629FE3B5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116202"/>
            <a:ext cx="6196012"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9" name="Text Box 11">
            <a:extLst>
              <a:ext uri="{FF2B5EF4-FFF2-40B4-BE49-F238E27FC236}">
                <a16:creationId xmlns:a16="http://schemas.microsoft.com/office/drawing/2014/main" id="{40C0AA2F-929F-40F7-8F2C-DD2B8391CBF0}"/>
              </a:ext>
            </a:extLst>
          </p:cNvPr>
          <p:cNvSpPr txBox="1">
            <a:spLocks noChangeArrowheads="1"/>
          </p:cNvSpPr>
          <p:nvPr/>
        </p:nvSpPr>
        <p:spPr bwMode="auto">
          <a:xfrm>
            <a:off x="376238" y="1628775"/>
            <a:ext cx="8443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gains can be determined using the following equivalent circuit;</a:t>
            </a:r>
          </a:p>
        </p:txBody>
      </p:sp>
      <p:graphicFrame>
        <p:nvGraphicFramePr>
          <p:cNvPr id="220170" name="Object 12">
            <a:extLst>
              <a:ext uri="{FF2B5EF4-FFF2-40B4-BE49-F238E27FC236}">
                <a16:creationId xmlns:a16="http://schemas.microsoft.com/office/drawing/2014/main" id="{6FAAFBB2-CB79-48C2-B40B-3481D671D27B}"/>
              </a:ext>
            </a:extLst>
          </p:cNvPr>
          <p:cNvGraphicFramePr>
            <a:graphicFrameLocks noChangeAspect="1"/>
          </p:cNvGraphicFramePr>
          <p:nvPr>
            <p:extLst>
              <p:ext uri="{D42A27DB-BD31-4B8C-83A1-F6EECF244321}">
                <p14:modId xmlns:p14="http://schemas.microsoft.com/office/powerpoint/2010/main" val="1611086746"/>
              </p:ext>
            </p:extLst>
          </p:nvPr>
        </p:nvGraphicFramePr>
        <p:xfrm>
          <a:off x="1572568" y="4780027"/>
          <a:ext cx="1514475" cy="508000"/>
        </p:xfrm>
        <a:graphic>
          <a:graphicData uri="http://schemas.openxmlformats.org/presentationml/2006/ole">
            <mc:AlternateContent xmlns:mc="http://schemas.openxmlformats.org/markup-compatibility/2006">
              <mc:Choice xmlns:v="urn:schemas-microsoft-com:vml" Requires="v">
                <p:oleObj spid="_x0000_s220232" name="Equation" r:id="rId5" imgW="723586" imgH="241195" progId="Equation.3">
                  <p:embed/>
                </p:oleObj>
              </mc:Choice>
              <mc:Fallback>
                <p:oleObj name="Equation" r:id="rId5" imgW="723586" imgH="241195"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2568" y="4780027"/>
                        <a:ext cx="1514475" cy="508000"/>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1" name="Line 13">
            <a:extLst>
              <a:ext uri="{FF2B5EF4-FFF2-40B4-BE49-F238E27FC236}">
                <a16:creationId xmlns:a16="http://schemas.microsoft.com/office/drawing/2014/main" id="{70F4AED4-4F2B-4BC5-9981-4BA60962AE6C}"/>
              </a:ext>
            </a:extLst>
          </p:cNvPr>
          <p:cNvSpPr>
            <a:spLocks noChangeShapeType="1"/>
          </p:cNvSpPr>
          <p:nvPr/>
        </p:nvSpPr>
        <p:spPr bwMode="auto">
          <a:xfrm flipV="1">
            <a:off x="2318693" y="3340164"/>
            <a:ext cx="144462" cy="1439863"/>
          </a:xfrm>
          <a:prstGeom prst="line">
            <a:avLst/>
          </a:prstGeom>
          <a:noFill/>
          <a:ln w="19050">
            <a:solidFill>
              <a:srgbClr val="008000"/>
            </a:solidFill>
            <a:round/>
            <a:headEnd/>
            <a:tailEnd type="stealth"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graphicFrame>
        <p:nvGraphicFramePr>
          <p:cNvPr id="220172" name="Object 14">
            <a:extLst>
              <a:ext uri="{FF2B5EF4-FFF2-40B4-BE49-F238E27FC236}">
                <a16:creationId xmlns:a16="http://schemas.microsoft.com/office/drawing/2014/main" id="{0C8D6D34-AAAE-4536-B202-E04082C338CD}"/>
              </a:ext>
            </a:extLst>
          </p:cNvPr>
          <p:cNvGraphicFramePr>
            <a:graphicFrameLocks noChangeAspect="1"/>
          </p:cNvGraphicFramePr>
          <p:nvPr>
            <p:extLst>
              <p:ext uri="{D42A27DB-BD31-4B8C-83A1-F6EECF244321}">
                <p14:modId xmlns:p14="http://schemas.microsoft.com/office/powerpoint/2010/main" val="2532520285"/>
              </p:ext>
            </p:extLst>
          </p:nvPr>
        </p:nvGraphicFramePr>
        <p:xfrm>
          <a:off x="5795318" y="4853052"/>
          <a:ext cx="2605087" cy="534987"/>
        </p:xfrm>
        <a:graphic>
          <a:graphicData uri="http://schemas.openxmlformats.org/presentationml/2006/ole">
            <mc:AlternateContent xmlns:mc="http://schemas.openxmlformats.org/markup-compatibility/2006">
              <mc:Choice xmlns:v="urn:schemas-microsoft-com:vml" Requires="v">
                <p:oleObj spid="_x0000_s220233" name="Equation" r:id="rId7" imgW="1244600" imgH="254000" progId="Equation.3">
                  <p:embed/>
                </p:oleObj>
              </mc:Choice>
              <mc:Fallback>
                <p:oleObj name="Equation" r:id="rId7" imgW="1244600" imgH="2540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318" y="4853052"/>
                        <a:ext cx="2605087" cy="534987"/>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3" name="Line 15">
            <a:extLst>
              <a:ext uri="{FF2B5EF4-FFF2-40B4-BE49-F238E27FC236}">
                <a16:creationId xmlns:a16="http://schemas.microsoft.com/office/drawing/2014/main" id="{B31A5451-2337-41F4-B1D6-4B700FA245DD}"/>
              </a:ext>
            </a:extLst>
          </p:cNvPr>
          <p:cNvSpPr>
            <a:spLocks noChangeShapeType="1"/>
          </p:cNvSpPr>
          <p:nvPr/>
        </p:nvSpPr>
        <p:spPr bwMode="auto">
          <a:xfrm flipH="1" flipV="1">
            <a:off x="6660505" y="2908364"/>
            <a:ext cx="215900" cy="1944688"/>
          </a:xfrm>
          <a:prstGeom prst="line">
            <a:avLst/>
          </a:prstGeom>
          <a:noFill/>
          <a:ln w="19050">
            <a:solidFill>
              <a:srgbClr val="008000"/>
            </a:solidFill>
            <a:round/>
            <a:headEnd/>
            <a:tailEnd type="stealth"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3">
            <a:extLst>
              <a:ext uri="{FF2B5EF4-FFF2-40B4-BE49-F238E27FC236}">
                <a16:creationId xmlns:a16="http://schemas.microsoft.com/office/drawing/2014/main" id="{CA9A7A52-BDF4-4145-8336-1AA0343463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30B8538-270F-4A96-93E3-265AB33F6B98}" type="slidenum">
              <a:rPr lang="en-US" altLang="en-US" sz="1400">
                <a:latin typeface="Comic Sans MS" panose="030F0702030302020204" pitchFamily="66" charset="0"/>
              </a:rPr>
              <a:pPr>
                <a:spcBef>
                  <a:spcPct val="0"/>
                </a:spcBef>
                <a:buFontTx/>
                <a:buNone/>
              </a:pPr>
              <a:t>104</a:t>
            </a:fld>
            <a:endParaRPr lang="en-US" altLang="en-US" sz="1400" dirty="0">
              <a:latin typeface="Comic Sans MS" panose="030F0702030302020204" pitchFamily="66" charset="0"/>
            </a:endParaRPr>
          </a:p>
        </p:txBody>
      </p:sp>
      <p:sp>
        <p:nvSpPr>
          <p:cNvPr id="222211" name="Rectangle 2">
            <a:extLst>
              <a:ext uri="{FF2B5EF4-FFF2-40B4-BE49-F238E27FC236}">
                <a16:creationId xmlns:a16="http://schemas.microsoft.com/office/drawing/2014/main" id="{E4AE7296-6E91-434D-B023-B0AEFB10C24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2212" name="Rectangle 3">
            <a:extLst>
              <a:ext uri="{FF2B5EF4-FFF2-40B4-BE49-F238E27FC236}">
                <a16:creationId xmlns:a16="http://schemas.microsoft.com/office/drawing/2014/main" id="{19EFCF67-8479-4FB0-88A4-A8F7AE616C73}"/>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2213" name="Text Box 4">
            <a:extLst>
              <a:ext uri="{FF2B5EF4-FFF2-40B4-BE49-F238E27FC236}">
                <a16:creationId xmlns:a16="http://schemas.microsoft.com/office/drawing/2014/main" id="{4AA0F81F-6810-4C39-B2C8-E587C374594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22214" name="Text Box 5">
            <a:extLst>
              <a:ext uri="{FF2B5EF4-FFF2-40B4-BE49-F238E27FC236}">
                <a16:creationId xmlns:a16="http://schemas.microsoft.com/office/drawing/2014/main" id="{830F7077-8F79-4F6F-80C5-A13D6A749175}"/>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222215" name="Picture 24">
            <a:extLst>
              <a:ext uri="{FF2B5EF4-FFF2-40B4-BE49-F238E27FC236}">
                <a16:creationId xmlns:a16="http://schemas.microsoft.com/office/drawing/2014/main" id="{28EED306-A478-4374-9AC8-259A7CF2B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84313"/>
            <a:ext cx="6196012"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216" name="Object 28">
            <a:extLst>
              <a:ext uri="{FF2B5EF4-FFF2-40B4-BE49-F238E27FC236}">
                <a16:creationId xmlns:a16="http://schemas.microsoft.com/office/drawing/2014/main" id="{B7F76450-2B93-421F-B760-E7C4FDDD3E53}"/>
              </a:ext>
            </a:extLst>
          </p:cNvPr>
          <p:cNvGraphicFramePr>
            <a:graphicFrameLocks noChangeAspect="1"/>
          </p:cNvGraphicFramePr>
          <p:nvPr/>
        </p:nvGraphicFramePr>
        <p:xfrm>
          <a:off x="2124075" y="3281363"/>
          <a:ext cx="1514475" cy="508000"/>
        </p:xfrm>
        <a:graphic>
          <a:graphicData uri="http://schemas.openxmlformats.org/presentationml/2006/ole">
            <mc:AlternateContent xmlns:mc="http://schemas.openxmlformats.org/markup-compatibility/2006">
              <mc:Choice xmlns:v="urn:schemas-microsoft-com:vml" Requires="v">
                <p:oleObj spid="_x0000_s222310" name="Equation" r:id="rId5" imgW="723586" imgH="241195" progId="Equation.3">
                  <p:embed/>
                </p:oleObj>
              </mc:Choice>
              <mc:Fallback>
                <p:oleObj name="Equation" r:id="rId5" imgW="723586" imgH="241195"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3281363"/>
                        <a:ext cx="1514475" cy="508000"/>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7" name="Line 29">
            <a:extLst>
              <a:ext uri="{FF2B5EF4-FFF2-40B4-BE49-F238E27FC236}">
                <a16:creationId xmlns:a16="http://schemas.microsoft.com/office/drawing/2014/main" id="{91DBCF57-A7DD-4BB0-A0DB-BE1D39BAEE37}"/>
              </a:ext>
            </a:extLst>
          </p:cNvPr>
          <p:cNvSpPr>
            <a:spLocks noChangeShapeType="1"/>
          </p:cNvSpPr>
          <p:nvPr/>
        </p:nvSpPr>
        <p:spPr bwMode="auto">
          <a:xfrm flipV="1">
            <a:off x="2700338" y="2708275"/>
            <a:ext cx="287337" cy="576263"/>
          </a:xfrm>
          <a:prstGeom prst="line">
            <a:avLst/>
          </a:prstGeom>
          <a:noFill/>
          <a:ln w="19050">
            <a:solidFill>
              <a:srgbClr val="008000"/>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22218" name="Text Box 30">
            <a:extLst>
              <a:ext uri="{FF2B5EF4-FFF2-40B4-BE49-F238E27FC236}">
                <a16:creationId xmlns:a16="http://schemas.microsoft.com/office/drawing/2014/main" id="{87513B02-084F-4D5D-99A1-5B13ABB3EC6B}"/>
              </a:ext>
            </a:extLst>
          </p:cNvPr>
          <p:cNvSpPr txBox="1">
            <a:spLocks noChangeArrowheads="1"/>
          </p:cNvSpPr>
          <p:nvPr/>
        </p:nvSpPr>
        <p:spPr bwMode="auto">
          <a:xfrm>
            <a:off x="376238" y="4237038"/>
            <a:ext cx="8443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Applying KVL at the input, we obtain;</a:t>
            </a:r>
          </a:p>
        </p:txBody>
      </p:sp>
      <p:graphicFrame>
        <p:nvGraphicFramePr>
          <p:cNvPr id="222219" name="Object 31">
            <a:extLst>
              <a:ext uri="{FF2B5EF4-FFF2-40B4-BE49-F238E27FC236}">
                <a16:creationId xmlns:a16="http://schemas.microsoft.com/office/drawing/2014/main" id="{2AA9211C-CC9B-4F2F-9D9B-72084E67AD5F}"/>
              </a:ext>
            </a:extLst>
          </p:cNvPr>
          <p:cNvGraphicFramePr>
            <a:graphicFrameLocks noChangeAspect="1"/>
          </p:cNvGraphicFramePr>
          <p:nvPr/>
        </p:nvGraphicFramePr>
        <p:xfrm>
          <a:off x="1476375" y="5006975"/>
          <a:ext cx="1887538" cy="508000"/>
        </p:xfrm>
        <a:graphic>
          <a:graphicData uri="http://schemas.openxmlformats.org/presentationml/2006/ole">
            <mc:AlternateContent xmlns:mc="http://schemas.openxmlformats.org/markup-compatibility/2006">
              <mc:Choice xmlns:v="urn:schemas-microsoft-com:vml" Requires="v">
                <p:oleObj spid="_x0000_s222311" name="Equation" r:id="rId7" imgW="901309" imgH="241195" progId="Equation.3">
                  <p:embed/>
                </p:oleObj>
              </mc:Choice>
              <mc:Fallback>
                <p:oleObj name="Equation" r:id="rId7" imgW="901309" imgH="241195"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006975"/>
                        <a:ext cx="1887538" cy="50800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0" name="Object 32">
            <a:extLst>
              <a:ext uri="{FF2B5EF4-FFF2-40B4-BE49-F238E27FC236}">
                <a16:creationId xmlns:a16="http://schemas.microsoft.com/office/drawing/2014/main" id="{CB8A9E70-326A-4D61-AB97-1FE562AC9791}"/>
              </a:ext>
            </a:extLst>
          </p:cNvPr>
          <p:cNvGraphicFramePr>
            <a:graphicFrameLocks noChangeAspect="1"/>
          </p:cNvGraphicFramePr>
          <p:nvPr/>
        </p:nvGraphicFramePr>
        <p:xfrm>
          <a:off x="4787900" y="5729288"/>
          <a:ext cx="2579688" cy="508000"/>
        </p:xfrm>
        <a:graphic>
          <a:graphicData uri="http://schemas.openxmlformats.org/presentationml/2006/ole">
            <mc:AlternateContent xmlns:mc="http://schemas.openxmlformats.org/markup-compatibility/2006">
              <mc:Choice xmlns:v="urn:schemas-microsoft-com:vml" Requires="v">
                <p:oleObj spid="_x0000_s222312" name="Equation" r:id="rId9" imgW="1231366" imgH="241195" progId="Equation.3">
                  <p:embed/>
                </p:oleObj>
              </mc:Choice>
              <mc:Fallback>
                <p:oleObj name="Equation" r:id="rId9" imgW="1231366" imgH="241195"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5729288"/>
                        <a:ext cx="2579688" cy="50800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21" name="Text Box 33">
            <a:extLst>
              <a:ext uri="{FF2B5EF4-FFF2-40B4-BE49-F238E27FC236}">
                <a16:creationId xmlns:a16="http://schemas.microsoft.com/office/drawing/2014/main" id="{A6C05F69-850D-4DAF-8BB5-53A8C8E91BFE}"/>
              </a:ext>
            </a:extLst>
          </p:cNvPr>
          <p:cNvSpPr txBox="1">
            <a:spLocks noChangeArrowheads="1"/>
          </p:cNvSpPr>
          <p:nvPr/>
        </p:nvSpPr>
        <p:spPr bwMode="auto">
          <a:xfrm>
            <a:off x="395288" y="5743575"/>
            <a:ext cx="37737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we obtain;</a:t>
            </a:r>
          </a:p>
        </p:txBody>
      </p:sp>
      <p:sp>
        <p:nvSpPr>
          <p:cNvPr id="222222" name="Text Box 34">
            <a:extLst>
              <a:ext uri="{FF2B5EF4-FFF2-40B4-BE49-F238E27FC236}">
                <a16:creationId xmlns:a16="http://schemas.microsoft.com/office/drawing/2014/main" id="{23E653F6-C29C-460B-965A-AB553453AFC6}"/>
              </a:ext>
            </a:extLst>
          </p:cNvPr>
          <p:cNvSpPr txBox="1">
            <a:spLocks noChangeArrowheads="1"/>
          </p:cNvSpPr>
          <p:nvPr/>
        </p:nvSpPr>
        <p:spPr bwMode="auto">
          <a:xfrm>
            <a:off x="34925" y="730250"/>
            <a:ext cx="6006773"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small-signal voltage gain</a:t>
            </a:r>
            <a:endParaRPr lang="en-US" altLang="en-US" sz="2400" i="1" baseline="-25000" dirty="0">
              <a:latin typeface="Comic Sans MS" panose="030F0702030302020204" pitchFamily="66"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3">
            <a:extLst>
              <a:ext uri="{FF2B5EF4-FFF2-40B4-BE49-F238E27FC236}">
                <a16:creationId xmlns:a16="http://schemas.microsoft.com/office/drawing/2014/main" id="{3ABDA804-3B54-4BF0-984D-7A9E4C3728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560AD43-E762-41C2-BA2A-05EEF3D34FAA}" type="slidenum">
              <a:rPr lang="en-US" altLang="en-US" sz="1400">
                <a:latin typeface="Comic Sans MS" panose="030F0702030302020204" pitchFamily="66" charset="0"/>
              </a:rPr>
              <a:pPr>
                <a:spcBef>
                  <a:spcPct val="0"/>
                </a:spcBef>
                <a:buFontTx/>
                <a:buNone/>
              </a:pPr>
              <a:t>105</a:t>
            </a:fld>
            <a:endParaRPr lang="en-US" altLang="en-US" sz="1400" dirty="0">
              <a:latin typeface="Comic Sans MS" panose="030F0702030302020204" pitchFamily="66" charset="0"/>
            </a:endParaRPr>
          </a:p>
        </p:txBody>
      </p:sp>
      <p:sp>
        <p:nvSpPr>
          <p:cNvPr id="224259" name="Rectangle 2">
            <a:extLst>
              <a:ext uri="{FF2B5EF4-FFF2-40B4-BE49-F238E27FC236}">
                <a16:creationId xmlns:a16="http://schemas.microsoft.com/office/drawing/2014/main" id="{89500580-CC71-4794-B7FB-B3BE3FC4DD8F}"/>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4260" name="Rectangle 3">
            <a:extLst>
              <a:ext uri="{FF2B5EF4-FFF2-40B4-BE49-F238E27FC236}">
                <a16:creationId xmlns:a16="http://schemas.microsoft.com/office/drawing/2014/main" id="{AE159A23-EBB2-462B-9D2D-8284B4622AE9}"/>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4261" name="Text Box 4">
            <a:extLst>
              <a:ext uri="{FF2B5EF4-FFF2-40B4-BE49-F238E27FC236}">
                <a16:creationId xmlns:a16="http://schemas.microsoft.com/office/drawing/2014/main" id="{400F59D8-027D-46AD-BDB6-69FC82E0ACD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24262" name="Text Box 5">
            <a:extLst>
              <a:ext uri="{FF2B5EF4-FFF2-40B4-BE49-F238E27FC236}">
                <a16:creationId xmlns:a16="http://schemas.microsoft.com/office/drawing/2014/main" id="{8610E609-4A26-4ACE-A7E8-FA78732127F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graphicFrame>
        <p:nvGraphicFramePr>
          <p:cNvPr id="224263" name="Object 10">
            <a:extLst>
              <a:ext uri="{FF2B5EF4-FFF2-40B4-BE49-F238E27FC236}">
                <a16:creationId xmlns:a16="http://schemas.microsoft.com/office/drawing/2014/main" id="{EB37D42E-061C-49C2-95E3-332DF8BAF1F6}"/>
              </a:ext>
            </a:extLst>
          </p:cNvPr>
          <p:cNvGraphicFramePr>
            <a:graphicFrameLocks noChangeAspect="1"/>
          </p:cNvGraphicFramePr>
          <p:nvPr/>
        </p:nvGraphicFramePr>
        <p:xfrm>
          <a:off x="1173163" y="5732463"/>
          <a:ext cx="1800225" cy="758825"/>
        </p:xfrm>
        <a:graphic>
          <a:graphicData uri="http://schemas.openxmlformats.org/presentationml/2006/ole">
            <mc:AlternateContent xmlns:mc="http://schemas.openxmlformats.org/markup-compatibility/2006">
              <mc:Choice xmlns:v="urn:schemas-microsoft-com:vml" Requires="v">
                <p:oleObj spid="_x0000_s224388" name="Equation" r:id="rId4" imgW="1028254" imgH="431613" progId="Equation.3">
                  <p:embed/>
                </p:oleObj>
              </mc:Choice>
              <mc:Fallback>
                <p:oleObj name="Equation" r:id="rId4" imgW="1028254" imgH="431613"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5732463"/>
                        <a:ext cx="1800225" cy="758825"/>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4264" name="Picture 14">
            <a:extLst>
              <a:ext uri="{FF2B5EF4-FFF2-40B4-BE49-F238E27FC236}">
                <a16:creationId xmlns:a16="http://schemas.microsoft.com/office/drawing/2014/main" id="{61583C35-9E1C-40C0-AA7D-01773758A1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573463"/>
            <a:ext cx="5332412"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5" name="Line 15">
            <a:extLst>
              <a:ext uri="{FF2B5EF4-FFF2-40B4-BE49-F238E27FC236}">
                <a16:creationId xmlns:a16="http://schemas.microsoft.com/office/drawing/2014/main" id="{BF6E9F7B-9F7E-4637-AA74-D260337BC952}"/>
              </a:ext>
            </a:extLst>
          </p:cNvPr>
          <p:cNvSpPr>
            <a:spLocks noChangeShapeType="1"/>
          </p:cNvSpPr>
          <p:nvPr/>
        </p:nvSpPr>
        <p:spPr bwMode="auto">
          <a:xfrm flipV="1">
            <a:off x="1820863" y="4724400"/>
            <a:ext cx="1223962" cy="1008063"/>
          </a:xfrm>
          <a:prstGeom prst="line">
            <a:avLst/>
          </a:prstGeom>
          <a:noFill/>
          <a:ln w="19050">
            <a:solidFill>
              <a:srgbClr val="008000"/>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graphicFrame>
        <p:nvGraphicFramePr>
          <p:cNvPr id="224266" name="Object 16">
            <a:extLst>
              <a:ext uri="{FF2B5EF4-FFF2-40B4-BE49-F238E27FC236}">
                <a16:creationId xmlns:a16="http://schemas.microsoft.com/office/drawing/2014/main" id="{511CBF23-8BCB-49A3-91D3-C10B30A2B457}"/>
              </a:ext>
            </a:extLst>
          </p:cNvPr>
          <p:cNvGraphicFramePr>
            <a:graphicFrameLocks noChangeAspect="1"/>
          </p:cNvGraphicFramePr>
          <p:nvPr/>
        </p:nvGraphicFramePr>
        <p:xfrm>
          <a:off x="5278438" y="5805488"/>
          <a:ext cx="2317750" cy="476250"/>
        </p:xfrm>
        <a:graphic>
          <a:graphicData uri="http://schemas.openxmlformats.org/presentationml/2006/ole">
            <mc:AlternateContent xmlns:mc="http://schemas.openxmlformats.org/markup-compatibility/2006">
              <mc:Choice xmlns:v="urn:schemas-microsoft-com:vml" Requires="v">
                <p:oleObj spid="_x0000_s224389" name="Equation" r:id="rId7" imgW="1244600" imgH="254000" progId="Equation.3">
                  <p:embed/>
                </p:oleObj>
              </mc:Choice>
              <mc:Fallback>
                <p:oleObj name="Equation" r:id="rId7" imgW="1244600" imgH="2540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8438" y="5805488"/>
                        <a:ext cx="2317750" cy="476250"/>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67" name="Line 17">
            <a:extLst>
              <a:ext uri="{FF2B5EF4-FFF2-40B4-BE49-F238E27FC236}">
                <a16:creationId xmlns:a16="http://schemas.microsoft.com/office/drawing/2014/main" id="{7666E90D-903A-4266-9FF4-2EBEB02B08A5}"/>
              </a:ext>
            </a:extLst>
          </p:cNvPr>
          <p:cNvSpPr>
            <a:spLocks noChangeShapeType="1"/>
          </p:cNvSpPr>
          <p:nvPr/>
        </p:nvSpPr>
        <p:spPr bwMode="auto">
          <a:xfrm flipH="1" flipV="1">
            <a:off x="6011863" y="4292600"/>
            <a:ext cx="346075" cy="1512888"/>
          </a:xfrm>
          <a:prstGeom prst="line">
            <a:avLst/>
          </a:prstGeom>
          <a:noFill/>
          <a:ln w="19050">
            <a:solidFill>
              <a:srgbClr val="009900"/>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graphicFrame>
        <p:nvGraphicFramePr>
          <p:cNvPr id="224268" name="Object 18">
            <a:extLst>
              <a:ext uri="{FF2B5EF4-FFF2-40B4-BE49-F238E27FC236}">
                <a16:creationId xmlns:a16="http://schemas.microsoft.com/office/drawing/2014/main" id="{3B447203-248E-4A91-9913-C647DD5DE5E2}"/>
              </a:ext>
            </a:extLst>
          </p:cNvPr>
          <p:cNvGraphicFramePr>
            <a:graphicFrameLocks noChangeAspect="1"/>
          </p:cNvGraphicFramePr>
          <p:nvPr/>
        </p:nvGraphicFramePr>
        <p:xfrm>
          <a:off x="2051050" y="1557338"/>
          <a:ext cx="2579688" cy="508000"/>
        </p:xfrm>
        <a:graphic>
          <a:graphicData uri="http://schemas.openxmlformats.org/presentationml/2006/ole">
            <mc:AlternateContent xmlns:mc="http://schemas.openxmlformats.org/markup-compatibility/2006">
              <mc:Choice xmlns:v="urn:schemas-microsoft-com:vml" Requires="v">
                <p:oleObj spid="_x0000_s224390" name="Equation" r:id="rId9" imgW="1231366" imgH="241195" progId="Equation.3">
                  <p:embed/>
                </p:oleObj>
              </mc:Choice>
              <mc:Fallback>
                <p:oleObj name="Equation" r:id="rId9" imgW="1231366" imgH="241195"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1557338"/>
                        <a:ext cx="2579688" cy="50800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69" name="Text Box 19">
            <a:extLst>
              <a:ext uri="{FF2B5EF4-FFF2-40B4-BE49-F238E27FC236}">
                <a16:creationId xmlns:a16="http://schemas.microsoft.com/office/drawing/2014/main" id="{6A9D47E2-389A-4FB5-824D-4401FF7B88B5}"/>
              </a:ext>
            </a:extLst>
          </p:cNvPr>
          <p:cNvSpPr txBox="1">
            <a:spLocks noChangeArrowheads="1"/>
          </p:cNvSpPr>
          <p:nvPr/>
        </p:nvSpPr>
        <p:spPr bwMode="auto">
          <a:xfrm>
            <a:off x="376238" y="2420938"/>
            <a:ext cx="340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Re-arranging, gives us;</a:t>
            </a:r>
          </a:p>
        </p:txBody>
      </p:sp>
      <p:graphicFrame>
        <p:nvGraphicFramePr>
          <p:cNvPr id="224270" name="Object 20">
            <a:extLst>
              <a:ext uri="{FF2B5EF4-FFF2-40B4-BE49-F238E27FC236}">
                <a16:creationId xmlns:a16="http://schemas.microsoft.com/office/drawing/2014/main" id="{86E8C8CC-5579-4EA2-888D-167E13649724}"/>
              </a:ext>
            </a:extLst>
          </p:cNvPr>
          <p:cNvGraphicFramePr>
            <a:graphicFrameLocks noChangeAspect="1"/>
          </p:cNvGraphicFramePr>
          <p:nvPr/>
        </p:nvGraphicFramePr>
        <p:xfrm>
          <a:off x="4284663" y="2233613"/>
          <a:ext cx="1968500" cy="908050"/>
        </p:xfrm>
        <a:graphic>
          <a:graphicData uri="http://schemas.openxmlformats.org/presentationml/2006/ole">
            <mc:AlternateContent xmlns:mc="http://schemas.openxmlformats.org/markup-compatibility/2006">
              <mc:Choice xmlns:v="urn:schemas-microsoft-com:vml" Requires="v">
                <p:oleObj spid="_x0000_s224391" name="Equation" r:id="rId11" imgW="939392" imgH="431613" progId="Equation.3">
                  <p:embed/>
                </p:oleObj>
              </mc:Choice>
              <mc:Fallback>
                <p:oleObj name="Equation" r:id="rId11" imgW="939392" imgH="431613"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2233613"/>
                        <a:ext cx="1968500" cy="90805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1" name="Text Box 21">
            <a:extLst>
              <a:ext uri="{FF2B5EF4-FFF2-40B4-BE49-F238E27FC236}">
                <a16:creationId xmlns:a16="http://schemas.microsoft.com/office/drawing/2014/main" id="{17D06542-1D3F-4601-ACD8-6D3BDAD978DD}"/>
              </a:ext>
            </a:extLst>
          </p:cNvPr>
          <p:cNvSpPr txBox="1">
            <a:spLocks noChangeArrowheads="1"/>
          </p:cNvSpPr>
          <p:nvPr/>
        </p:nvSpPr>
        <p:spPr bwMode="auto">
          <a:xfrm>
            <a:off x="34925" y="730250"/>
            <a:ext cx="6006773"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small-signal voltage gain</a:t>
            </a:r>
            <a:endParaRPr lang="en-US" altLang="en-US" sz="2400" i="1" baseline="-25000" dirty="0">
              <a:latin typeface="Comic Sans MS" panose="030F0702030302020204" pitchFamily="66"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Number Placeholder 3">
            <a:extLst>
              <a:ext uri="{FF2B5EF4-FFF2-40B4-BE49-F238E27FC236}">
                <a16:creationId xmlns:a16="http://schemas.microsoft.com/office/drawing/2014/main" id="{38BFDBBB-CC14-482F-B81A-DED63C329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BC39ED4-DD10-4D2D-9FE2-951D59506691}" type="slidenum">
              <a:rPr lang="en-US" altLang="en-US" sz="1400">
                <a:latin typeface="Comic Sans MS" panose="030F0702030302020204" pitchFamily="66" charset="0"/>
              </a:rPr>
              <a:pPr>
                <a:spcBef>
                  <a:spcPct val="0"/>
                </a:spcBef>
                <a:buFontTx/>
                <a:buNone/>
              </a:pPr>
              <a:t>106</a:t>
            </a:fld>
            <a:endParaRPr lang="en-US" altLang="en-US" sz="1400" dirty="0">
              <a:latin typeface="Comic Sans MS" panose="030F0702030302020204" pitchFamily="66" charset="0"/>
            </a:endParaRPr>
          </a:p>
        </p:txBody>
      </p:sp>
      <p:sp>
        <p:nvSpPr>
          <p:cNvPr id="226307" name="Rectangle 2">
            <a:extLst>
              <a:ext uri="{FF2B5EF4-FFF2-40B4-BE49-F238E27FC236}">
                <a16:creationId xmlns:a16="http://schemas.microsoft.com/office/drawing/2014/main" id="{D61D50AB-5B32-4C5E-A6DB-F459953B7654}"/>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6308" name="Rectangle 3">
            <a:extLst>
              <a:ext uri="{FF2B5EF4-FFF2-40B4-BE49-F238E27FC236}">
                <a16:creationId xmlns:a16="http://schemas.microsoft.com/office/drawing/2014/main" id="{E982DF8D-A2F0-416C-B854-44A35CF55AE7}"/>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26309" name="Text Box 4">
            <a:extLst>
              <a:ext uri="{FF2B5EF4-FFF2-40B4-BE49-F238E27FC236}">
                <a16:creationId xmlns:a16="http://schemas.microsoft.com/office/drawing/2014/main" id="{2115B064-7C76-4612-BD5C-12CE1918A79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26310" name="Text Box 5">
            <a:extLst>
              <a:ext uri="{FF2B5EF4-FFF2-40B4-BE49-F238E27FC236}">
                <a16:creationId xmlns:a16="http://schemas.microsoft.com/office/drawing/2014/main" id="{BAB52B3A-9E26-4F7C-83E7-72A224E8D7F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26311" name="Text Box 20">
            <a:extLst>
              <a:ext uri="{FF2B5EF4-FFF2-40B4-BE49-F238E27FC236}">
                <a16:creationId xmlns:a16="http://schemas.microsoft.com/office/drawing/2014/main" id="{CBB15D97-A969-4C7C-8A4D-0E0010AD4208}"/>
              </a:ext>
            </a:extLst>
          </p:cNvPr>
          <p:cNvSpPr txBox="1">
            <a:spLocks noChangeArrowheads="1"/>
          </p:cNvSpPr>
          <p:nvPr/>
        </p:nvSpPr>
        <p:spPr bwMode="auto">
          <a:xfrm>
            <a:off x="376238" y="1503363"/>
            <a:ext cx="6857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 in the expression for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o</a:t>
            </a:r>
            <a:r>
              <a:rPr lang="en-US" altLang="en-US" sz="2000" dirty="0">
                <a:latin typeface="Comic Sans MS" panose="030F0702030302020204" pitchFamily="66" charset="0"/>
              </a:rPr>
              <a:t>, we obtain;</a:t>
            </a:r>
          </a:p>
        </p:txBody>
      </p:sp>
      <p:graphicFrame>
        <p:nvGraphicFramePr>
          <p:cNvPr id="226312" name="Object 21">
            <a:extLst>
              <a:ext uri="{FF2B5EF4-FFF2-40B4-BE49-F238E27FC236}">
                <a16:creationId xmlns:a16="http://schemas.microsoft.com/office/drawing/2014/main" id="{0B8A6BDE-F5C6-41E6-B7F0-CB5AA507543D}"/>
              </a:ext>
            </a:extLst>
          </p:cNvPr>
          <p:cNvGraphicFramePr>
            <a:graphicFrameLocks noChangeAspect="1"/>
          </p:cNvGraphicFramePr>
          <p:nvPr/>
        </p:nvGraphicFramePr>
        <p:xfrm>
          <a:off x="1258888" y="2276475"/>
          <a:ext cx="3908425" cy="1016000"/>
        </p:xfrm>
        <a:graphic>
          <a:graphicData uri="http://schemas.openxmlformats.org/presentationml/2006/ole">
            <mc:AlternateContent xmlns:mc="http://schemas.openxmlformats.org/markup-compatibility/2006">
              <mc:Choice xmlns:v="urn:schemas-microsoft-com:vml" Requires="v">
                <p:oleObj spid="_x0000_s226434" name="Equation" r:id="rId4" imgW="1866900" imgH="482600" progId="Equation.3">
                  <p:embed/>
                </p:oleObj>
              </mc:Choice>
              <mc:Fallback>
                <p:oleObj name="Equation" r:id="rId4" imgW="1866900" imgH="4826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276475"/>
                        <a:ext cx="3908425" cy="101600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3" name="Object 22">
            <a:extLst>
              <a:ext uri="{FF2B5EF4-FFF2-40B4-BE49-F238E27FC236}">
                <a16:creationId xmlns:a16="http://schemas.microsoft.com/office/drawing/2014/main" id="{69A0878B-21FC-481D-9E67-C29CBACA36CD}"/>
              </a:ext>
            </a:extLst>
          </p:cNvPr>
          <p:cNvGraphicFramePr>
            <a:graphicFrameLocks noChangeAspect="1"/>
          </p:cNvGraphicFramePr>
          <p:nvPr/>
        </p:nvGraphicFramePr>
        <p:xfrm>
          <a:off x="6659563" y="3429000"/>
          <a:ext cx="2317750" cy="476250"/>
        </p:xfrm>
        <a:graphic>
          <a:graphicData uri="http://schemas.openxmlformats.org/presentationml/2006/ole">
            <mc:AlternateContent xmlns:mc="http://schemas.openxmlformats.org/markup-compatibility/2006">
              <mc:Choice xmlns:v="urn:schemas-microsoft-com:vml" Requires="v">
                <p:oleObj spid="_x0000_s226435" name="Equation" r:id="rId6" imgW="1244600" imgH="254000" progId="Equation.3">
                  <p:embed/>
                </p:oleObj>
              </mc:Choice>
              <mc:Fallback>
                <p:oleObj name="Equation" r:id="rId6" imgW="1244600" imgH="254000"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429000"/>
                        <a:ext cx="2317750" cy="476250"/>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4" name="Object 23">
            <a:extLst>
              <a:ext uri="{FF2B5EF4-FFF2-40B4-BE49-F238E27FC236}">
                <a16:creationId xmlns:a16="http://schemas.microsoft.com/office/drawing/2014/main" id="{47D0486D-95F2-46C1-967F-F31EFFA09425}"/>
              </a:ext>
            </a:extLst>
          </p:cNvPr>
          <p:cNvGraphicFramePr>
            <a:graphicFrameLocks noChangeAspect="1"/>
          </p:cNvGraphicFramePr>
          <p:nvPr/>
        </p:nvGraphicFramePr>
        <p:xfrm>
          <a:off x="6659563" y="2238375"/>
          <a:ext cx="1800225" cy="758825"/>
        </p:xfrm>
        <a:graphic>
          <a:graphicData uri="http://schemas.openxmlformats.org/presentationml/2006/ole">
            <mc:AlternateContent xmlns:mc="http://schemas.openxmlformats.org/markup-compatibility/2006">
              <mc:Choice xmlns:v="urn:schemas-microsoft-com:vml" Requires="v">
                <p:oleObj spid="_x0000_s226436" name="Equation" r:id="rId8" imgW="1028254" imgH="431613" progId="Equation.3">
                  <p:embed/>
                </p:oleObj>
              </mc:Choice>
              <mc:Fallback>
                <p:oleObj name="Equation" r:id="rId8" imgW="1028254" imgH="431613"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9563" y="2238375"/>
                        <a:ext cx="1800225" cy="758825"/>
                      </a:xfrm>
                      <a:prstGeom prst="rect">
                        <a:avLst/>
                      </a:prstGeom>
                      <a:solidFill>
                        <a:srgbClr val="9EF8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5" name="Text Box 24">
            <a:extLst>
              <a:ext uri="{FF2B5EF4-FFF2-40B4-BE49-F238E27FC236}">
                <a16:creationId xmlns:a16="http://schemas.microsoft.com/office/drawing/2014/main" id="{DF415A4A-B4BE-4446-A8F7-4D099823F231}"/>
              </a:ext>
            </a:extLst>
          </p:cNvPr>
          <p:cNvSpPr txBox="1">
            <a:spLocks noChangeArrowheads="1"/>
          </p:cNvSpPr>
          <p:nvPr/>
        </p:nvSpPr>
        <p:spPr bwMode="auto">
          <a:xfrm>
            <a:off x="447675" y="3879850"/>
            <a:ext cx="3937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voltage gain is;</a:t>
            </a:r>
          </a:p>
        </p:txBody>
      </p:sp>
      <p:graphicFrame>
        <p:nvGraphicFramePr>
          <p:cNvPr id="226316" name="Object 25">
            <a:extLst>
              <a:ext uri="{FF2B5EF4-FFF2-40B4-BE49-F238E27FC236}">
                <a16:creationId xmlns:a16="http://schemas.microsoft.com/office/drawing/2014/main" id="{DE1823A7-A9BC-4891-BD3A-3D9E17199BB6}"/>
              </a:ext>
            </a:extLst>
          </p:cNvPr>
          <p:cNvGraphicFramePr>
            <a:graphicFrameLocks noChangeAspect="1"/>
          </p:cNvGraphicFramePr>
          <p:nvPr/>
        </p:nvGraphicFramePr>
        <p:xfrm>
          <a:off x="1331913" y="4868863"/>
          <a:ext cx="2817812" cy="963612"/>
        </p:xfrm>
        <a:graphic>
          <a:graphicData uri="http://schemas.openxmlformats.org/presentationml/2006/ole">
            <mc:AlternateContent xmlns:mc="http://schemas.openxmlformats.org/markup-compatibility/2006">
              <mc:Choice xmlns:v="urn:schemas-microsoft-com:vml" Requires="v">
                <p:oleObj spid="_x0000_s226437" name="Equation" r:id="rId10" imgW="1346200" imgH="457200" progId="Equation.3">
                  <p:embed/>
                </p:oleObj>
              </mc:Choice>
              <mc:Fallback>
                <p:oleObj name="Equation" r:id="rId10" imgW="1346200" imgH="457200" progId="Equation.3">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868863"/>
                        <a:ext cx="2817812" cy="963612"/>
                      </a:xfrm>
                      <a:prstGeom prst="rect">
                        <a:avLst/>
                      </a:prstGeom>
                      <a:solidFill>
                        <a:srgbClr val="E9F8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7" name="Text Box 26">
            <a:extLst>
              <a:ext uri="{FF2B5EF4-FFF2-40B4-BE49-F238E27FC236}">
                <a16:creationId xmlns:a16="http://schemas.microsoft.com/office/drawing/2014/main" id="{F01B377E-F3D2-4557-B222-340C75C11A95}"/>
              </a:ext>
            </a:extLst>
          </p:cNvPr>
          <p:cNvSpPr txBox="1">
            <a:spLocks noChangeArrowheads="1"/>
          </p:cNvSpPr>
          <p:nvPr/>
        </p:nvSpPr>
        <p:spPr bwMode="auto">
          <a:xfrm>
            <a:off x="34925" y="730250"/>
            <a:ext cx="6006773"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small-signal voltage gain</a:t>
            </a:r>
            <a:endParaRPr lang="en-US" altLang="en-US" sz="2400" i="1" baseline="-25000" dirty="0">
              <a:latin typeface="Comic Sans MS" panose="030F0702030302020204" pitchFamily="66"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Number Placeholder 3">
            <a:extLst>
              <a:ext uri="{FF2B5EF4-FFF2-40B4-BE49-F238E27FC236}">
                <a16:creationId xmlns:a16="http://schemas.microsoft.com/office/drawing/2014/main" id="{986DEB9A-EB4D-403F-B4E1-ABABB51BE7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9B04BE1-C56D-41D5-8220-43B495900B03}" type="slidenum">
              <a:rPr lang="en-US" altLang="en-US" sz="1400">
                <a:latin typeface="Comic Sans MS" panose="030F0702030302020204" pitchFamily="66" charset="0"/>
              </a:rPr>
              <a:pPr>
                <a:spcBef>
                  <a:spcPct val="0"/>
                </a:spcBef>
                <a:buFontTx/>
                <a:buNone/>
              </a:pPr>
              <a:t>107</a:t>
            </a:fld>
            <a:endParaRPr lang="en-US" altLang="en-US" sz="1400" dirty="0">
              <a:latin typeface="Comic Sans MS" panose="030F0702030302020204" pitchFamily="66" charset="0"/>
            </a:endParaRPr>
          </a:p>
        </p:txBody>
      </p:sp>
      <p:sp>
        <p:nvSpPr>
          <p:cNvPr id="236547" name="Rectangle 2">
            <a:extLst>
              <a:ext uri="{FF2B5EF4-FFF2-40B4-BE49-F238E27FC236}">
                <a16:creationId xmlns:a16="http://schemas.microsoft.com/office/drawing/2014/main" id="{EC5EF42E-E09E-4DBD-ABA8-8548091E3E9E}"/>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6548" name="Rectangle 3">
            <a:extLst>
              <a:ext uri="{FF2B5EF4-FFF2-40B4-BE49-F238E27FC236}">
                <a16:creationId xmlns:a16="http://schemas.microsoft.com/office/drawing/2014/main" id="{785FFDB1-6011-49BF-A2B0-86BBAAEE9753}"/>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6549" name="Text Box 4">
            <a:extLst>
              <a:ext uri="{FF2B5EF4-FFF2-40B4-BE49-F238E27FC236}">
                <a16:creationId xmlns:a16="http://schemas.microsoft.com/office/drawing/2014/main" id="{31DD9E65-26C8-43B6-8333-25927BFA436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36550" name="Text Box 5">
            <a:extLst>
              <a:ext uri="{FF2B5EF4-FFF2-40B4-BE49-F238E27FC236}">
                <a16:creationId xmlns:a16="http://schemas.microsoft.com/office/drawing/2014/main" id="{D2CE4A86-67EA-42ED-8878-5D2172FC7F4D}"/>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236551" name="Picture 12">
            <a:extLst>
              <a:ext uri="{FF2B5EF4-FFF2-40B4-BE49-F238E27FC236}">
                <a16:creationId xmlns:a16="http://schemas.microsoft.com/office/drawing/2014/main" id="{907A45E9-1E09-4616-86B2-2A2BA5635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217988"/>
            <a:ext cx="6196013"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52" name="Text Box 13">
            <a:extLst>
              <a:ext uri="{FF2B5EF4-FFF2-40B4-BE49-F238E27FC236}">
                <a16:creationId xmlns:a16="http://schemas.microsoft.com/office/drawing/2014/main" id="{C9886737-158E-452A-A826-D1B79FA9632E}"/>
              </a:ext>
            </a:extLst>
          </p:cNvPr>
          <p:cNvSpPr txBox="1">
            <a:spLocks noChangeArrowheads="1"/>
          </p:cNvSpPr>
          <p:nvPr/>
        </p:nvSpPr>
        <p:spPr bwMode="auto">
          <a:xfrm>
            <a:off x="447675" y="2008188"/>
            <a:ext cx="34996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From the equivalent circuit;</a:t>
            </a:r>
          </a:p>
        </p:txBody>
      </p:sp>
      <p:graphicFrame>
        <p:nvGraphicFramePr>
          <p:cNvPr id="236553" name="Object 14">
            <a:extLst>
              <a:ext uri="{FF2B5EF4-FFF2-40B4-BE49-F238E27FC236}">
                <a16:creationId xmlns:a16="http://schemas.microsoft.com/office/drawing/2014/main" id="{889D93DF-2150-4C92-8EB4-AA0C21700461}"/>
              </a:ext>
            </a:extLst>
          </p:cNvPr>
          <p:cNvGraphicFramePr>
            <a:graphicFrameLocks noChangeAspect="1"/>
          </p:cNvGraphicFramePr>
          <p:nvPr/>
        </p:nvGraphicFramePr>
        <p:xfrm>
          <a:off x="1512888" y="2708275"/>
          <a:ext cx="1357312" cy="962025"/>
        </p:xfrm>
        <a:graphic>
          <a:graphicData uri="http://schemas.openxmlformats.org/presentationml/2006/ole">
            <mc:AlternateContent xmlns:mc="http://schemas.openxmlformats.org/markup-compatibility/2006">
              <mc:Choice xmlns:v="urn:schemas-microsoft-com:vml" Requires="v">
                <p:oleObj spid="_x0000_s236647" name="Equation" r:id="rId5" imgW="647700" imgH="457200" progId="Equation.3">
                  <p:embed/>
                </p:oleObj>
              </mc:Choice>
              <mc:Fallback>
                <p:oleObj name="Equation" r:id="rId5" imgW="647700" imgH="4572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2888" y="2708275"/>
                        <a:ext cx="1357312" cy="962025"/>
                      </a:xfrm>
                      <a:prstGeom prst="rect">
                        <a:avLst/>
                      </a:prstGeom>
                      <a:solidFill>
                        <a:srgbClr val="E7A9E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4" name="Line 15">
            <a:extLst>
              <a:ext uri="{FF2B5EF4-FFF2-40B4-BE49-F238E27FC236}">
                <a16:creationId xmlns:a16="http://schemas.microsoft.com/office/drawing/2014/main" id="{0C3365F5-54D6-4B2E-A58F-29533952405E}"/>
              </a:ext>
            </a:extLst>
          </p:cNvPr>
          <p:cNvSpPr>
            <a:spLocks noChangeShapeType="1"/>
          </p:cNvSpPr>
          <p:nvPr/>
        </p:nvSpPr>
        <p:spPr bwMode="auto">
          <a:xfrm>
            <a:off x="2636838" y="3644900"/>
            <a:ext cx="279400" cy="576263"/>
          </a:xfrm>
          <a:prstGeom prst="line">
            <a:avLst/>
          </a:prstGeom>
          <a:noFill/>
          <a:ln w="19050">
            <a:solidFill>
              <a:srgbClr val="CC0066"/>
            </a:solidFill>
            <a:round/>
            <a:headEnd/>
            <a:tailEnd type="arrow" w="med" len="lg"/>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sp>
        <p:nvSpPr>
          <p:cNvPr id="236555" name="Text Box 16">
            <a:extLst>
              <a:ext uri="{FF2B5EF4-FFF2-40B4-BE49-F238E27FC236}">
                <a16:creationId xmlns:a16="http://schemas.microsoft.com/office/drawing/2014/main" id="{E8FDD84D-0AC0-4FC0-8187-71D9E1A65827}"/>
              </a:ext>
            </a:extLst>
          </p:cNvPr>
          <p:cNvSpPr txBox="1">
            <a:spLocks noChangeArrowheads="1"/>
          </p:cNvSpPr>
          <p:nvPr/>
        </p:nvSpPr>
        <p:spPr bwMode="auto">
          <a:xfrm>
            <a:off x="5053013" y="1700213"/>
            <a:ext cx="9188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a:t>
            </a:r>
          </a:p>
        </p:txBody>
      </p:sp>
      <p:graphicFrame>
        <p:nvGraphicFramePr>
          <p:cNvPr id="236556" name="Object 17">
            <a:extLst>
              <a:ext uri="{FF2B5EF4-FFF2-40B4-BE49-F238E27FC236}">
                <a16:creationId xmlns:a16="http://schemas.microsoft.com/office/drawing/2014/main" id="{5E675C4B-4693-446A-AB8C-AE4FD67CBB1C}"/>
              </a:ext>
            </a:extLst>
          </p:cNvPr>
          <p:cNvGraphicFramePr>
            <a:graphicFrameLocks noChangeAspect="1"/>
          </p:cNvGraphicFramePr>
          <p:nvPr/>
        </p:nvGraphicFramePr>
        <p:xfrm>
          <a:off x="6221413" y="1700213"/>
          <a:ext cx="1517650" cy="506412"/>
        </p:xfrm>
        <a:graphic>
          <a:graphicData uri="http://schemas.openxmlformats.org/presentationml/2006/ole">
            <mc:AlternateContent xmlns:mc="http://schemas.openxmlformats.org/markup-compatibility/2006">
              <mc:Choice xmlns:v="urn:schemas-microsoft-com:vml" Requires="v">
                <p:oleObj spid="_x0000_s236648" name="Equation" r:id="rId7" imgW="723586" imgH="241195" progId="Equation.3">
                  <p:embed/>
                </p:oleObj>
              </mc:Choice>
              <mc:Fallback>
                <p:oleObj name="Equation" r:id="rId7" imgW="723586" imgH="241195"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1413" y="1700213"/>
                        <a:ext cx="1517650" cy="506412"/>
                      </a:xfrm>
                      <a:prstGeom prst="rect">
                        <a:avLst/>
                      </a:prstGeom>
                      <a:noFill/>
                      <a:ln>
                        <a:noFill/>
                      </a:ln>
                      <a:effectLst/>
                      <a:extLst>
                        <a:ext uri="{909E8E84-426E-40DD-AFC4-6F175D3DCCD1}">
                          <a14:hiddenFill xmlns:a14="http://schemas.microsoft.com/office/drawing/2010/main">
                            <a:solidFill>
                              <a:srgbClr val="E296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7" name="Text Box 18">
            <a:extLst>
              <a:ext uri="{FF2B5EF4-FFF2-40B4-BE49-F238E27FC236}">
                <a16:creationId xmlns:a16="http://schemas.microsoft.com/office/drawing/2014/main" id="{58A8F3E0-1DDF-4304-8F2C-14F4AAC1EE3D}"/>
              </a:ext>
            </a:extLst>
          </p:cNvPr>
          <p:cNvSpPr txBox="1">
            <a:spLocks noChangeArrowheads="1"/>
          </p:cNvSpPr>
          <p:nvPr/>
        </p:nvSpPr>
        <p:spPr bwMode="auto">
          <a:xfrm>
            <a:off x="5056188" y="2295525"/>
            <a:ext cx="3044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input resistance becomes;</a:t>
            </a:r>
          </a:p>
        </p:txBody>
      </p:sp>
      <p:graphicFrame>
        <p:nvGraphicFramePr>
          <p:cNvPr id="236558" name="Object 19">
            <a:extLst>
              <a:ext uri="{FF2B5EF4-FFF2-40B4-BE49-F238E27FC236}">
                <a16:creationId xmlns:a16="http://schemas.microsoft.com/office/drawing/2014/main" id="{D534ABDA-213C-44B8-8B5F-76CE339EDD96}"/>
              </a:ext>
            </a:extLst>
          </p:cNvPr>
          <p:cNvGraphicFramePr>
            <a:graphicFrameLocks noChangeAspect="1"/>
          </p:cNvGraphicFramePr>
          <p:nvPr/>
        </p:nvGraphicFramePr>
        <p:xfrm>
          <a:off x="6659563" y="3068638"/>
          <a:ext cx="1117600" cy="909637"/>
        </p:xfrm>
        <a:graphic>
          <a:graphicData uri="http://schemas.openxmlformats.org/presentationml/2006/ole">
            <mc:AlternateContent xmlns:mc="http://schemas.openxmlformats.org/markup-compatibility/2006">
              <mc:Choice xmlns:v="urn:schemas-microsoft-com:vml" Requires="v">
                <p:oleObj spid="_x0000_s236649" name="Equation" r:id="rId9" imgW="533169" imgH="431613" progId="Equation.3">
                  <p:embed/>
                </p:oleObj>
              </mc:Choice>
              <mc:Fallback>
                <p:oleObj name="Equation" r:id="rId9" imgW="533169" imgH="431613"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563" y="3068638"/>
                        <a:ext cx="1117600" cy="909637"/>
                      </a:xfrm>
                      <a:prstGeom prst="rect">
                        <a:avLst/>
                      </a:prstGeom>
                      <a:solidFill>
                        <a:srgbClr val="92DCEE"/>
                      </a:solidFill>
                      <a:ln w="38100">
                        <a:solidFill>
                          <a:srgbClr val="00CC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9" name="Text Box 20">
            <a:extLst>
              <a:ext uri="{FF2B5EF4-FFF2-40B4-BE49-F238E27FC236}">
                <a16:creationId xmlns:a16="http://schemas.microsoft.com/office/drawing/2014/main" id="{DCE80234-D494-4F1A-AC27-8C8E552D9DAA}"/>
              </a:ext>
            </a:extLst>
          </p:cNvPr>
          <p:cNvSpPr txBox="1">
            <a:spLocks noChangeArrowheads="1"/>
          </p:cNvSpPr>
          <p:nvPr/>
        </p:nvSpPr>
        <p:spPr bwMode="auto">
          <a:xfrm>
            <a:off x="34925" y="730250"/>
            <a:ext cx="4879862"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input resistance</a:t>
            </a:r>
            <a:endParaRPr lang="en-US" altLang="en-US" sz="2400" i="1" baseline="-25000" dirty="0">
              <a:latin typeface="Comic Sans MS" panose="030F0702030302020204" pitchFamily="66"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Number Placeholder 3">
            <a:extLst>
              <a:ext uri="{FF2B5EF4-FFF2-40B4-BE49-F238E27FC236}">
                <a16:creationId xmlns:a16="http://schemas.microsoft.com/office/drawing/2014/main" id="{1DC670EB-752B-4D21-8893-5DB785C0D8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DC41897-931B-48DC-B751-7F05BD3FFB73}" type="slidenum">
              <a:rPr lang="en-US" altLang="en-US" sz="1400">
                <a:latin typeface="Comic Sans MS" panose="030F0702030302020204" pitchFamily="66" charset="0"/>
              </a:rPr>
              <a:pPr>
                <a:spcBef>
                  <a:spcPct val="0"/>
                </a:spcBef>
                <a:buFontTx/>
                <a:buNone/>
              </a:pPr>
              <a:t>108</a:t>
            </a:fld>
            <a:endParaRPr lang="en-US" altLang="en-US" sz="1400" dirty="0">
              <a:latin typeface="Comic Sans MS" panose="030F0702030302020204" pitchFamily="66" charset="0"/>
            </a:endParaRPr>
          </a:p>
        </p:txBody>
      </p:sp>
      <p:sp>
        <p:nvSpPr>
          <p:cNvPr id="238595" name="Rectangle 2">
            <a:extLst>
              <a:ext uri="{FF2B5EF4-FFF2-40B4-BE49-F238E27FC236}">
                <a16:creationId xmlns:a16="http://schemas.microsoft.com/office/drawing/2014/main" id="{7444A15C-C015-473E-A3BD-1F6C5976C58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8596" name="Rectangle 3">
            <a:extLst>
              <a:ext uri="{FF2B5EF4-FFF2-40B4-BE49-F238E27FC236}">
                <a16:creationId xmlns:a16="http://schemas.microsoft.com/office/drawing/2014/main" id="{D381EDBB-2858-4046-9E44-F40615E70252}"/>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8597" name="Text Box 4">
            <a:extLst>
              <a:ext uri="{FF2B5EF4-FFF2-40B4-BE49-F238E27FC236}">
                <a16:creationId xmlns:a16="http://schemas.microsoft.com/office/drawing/2014/main" id="{393EE509-D9D2-4CE4-8037-26AB3A0330B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38598" name="Text Box 5">
            <a:extLst>
              <a:ext uri="{FF2B5EF4-FFF2-40B4-BE49-F238E27FC236}">
                <a16:creationId xmlns:a16="http://schemas.microsoft.com/office/drawing/2014/main" id="{D25DC353-1290-4594-BD1A-130C7D3ABD2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238599" name="Picture 16">
            <a:extLst>
              <a:ext uri="{FF2B5EF4-FFF2-40B4-BE49-F238E27FC236}">
                <a16:creationId xmlns:a16="http://schemas.microsoft.com/office/drawing/2014/main" id="{0629397C-0078-490A-9333-0C4D6B959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068638"/>
            <a:ext cx="6196012"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00" name="Text Box 17">
            <a:extLst>
              <a:ext uri="{FF2B5EF4-FFF2-40B4-BE49-F238E27FC236}">
                <a16:creationId xmlns:a16="http://schemas.microsoft.com/office/drawing/2014/main" id="{66E543B9-098A-4A39-B99D-9DF96D74C93B}"/>
              </a:ext>
            </a:extLst>
          </p:cNvPr>
          <p:cNvSpPr txBox="1">
            <a:spLocks noChangeArrowheads="1"/>
          </p:cNvSpPr>
          <p:nvPr/>
        </p:nvSpPr>
        <p:spPr bwMode="auto">
          <a:xfrm>
            <a:off x="395288" y="2101850"/>
            <a:ext cx="3816350" cy="707886"/>
          </a:xfrm>
          <a:prstGeom prst="rect">
            <a:avLst/>
          </a:prstGeom>
          <a:solidFill>
            <a:srgbClr val="A9E3F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output resistance may be found by setting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 0</a:t>
            </a:r>
          </a:p>
        </p:txBody>
      </p:sp>
      <p:sp>
        <p:nvSpPr>
          <p:cNvPr id="238601" name="Line 18">
            <a:extLst>
              <a:ext uri="{FF2B5EF4-FFF2-40B4-BE49-F238E27FC236}">
                <a16:creationId xmlns:a16="http://schemas.microsoft.com/office/drawing/2014/main" id="{E866F57E-ABCF-4FEC-99CA-67FE584934EA}"/>
              </a:ext>
            </a:extLst>
          </p:cNvPr>
          <p:cNvSpPr>
            <a:spLocks noChangeShapeType="1"/>
          </p:cNvSpPr>
          <p:nvPr/>
        </p:nvSpPr>
        <p:spPr bwMode="auto">
          <a:xfrm>
            <a:off x="1979613" y="2924175"/>
            <a:ext cx="647700" cy="1296988"/>
          </a:xfrm>
          <a:prstGeom prst="line">
            <a:avLst/>
          </a:prstGeom>
          <a:noFill/>
          <a:ln w="19050">
            <a:solidFill>
              <a:srgbClr val="006600"/>
            </a:solidFill>
            <a:round/>
            <a:headEnd/>
            <a:tailEnd type="arrow" w="med" len="lg"/>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sp>
        <p:nvSpPr>
          <p:cNvPr id="238602" name="Text Box 19">
            <a:extLst>
              <a:ext uri="{FF2B5EF4-FFF2-40B4-BE49-F238E27FC236}">
                <a16:creationId xmlns:a16="http://schemas.microsoft.com/office/drawing/2014/main" id="{E5EB8760-1DB4-4C6B-A932-058014141898}"/>
              </a:ext>
            </a:extLst>
          </p:cNvPr>
          <p:cNvSpPr txBox="1">
            <a:spLocks noChangeArrowheads="1"/>
          </p:cNvSpPr>
          <p:nvPr/>
        </p:nvSpPr>
        <p:spPr bwMode="auto">
          <a:xfrm>
            <a:off x="34925" y="730250"/>
            <a:ext cx="5097870"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output resistance</a:t>
            </a:r>
            <a:endParaRPr lang="en-US" altLang="en-US" sz="2400" i="1" baseline="-25000" dirty="0">
              <a:latin typeface="Comic Sans MS" panose="030F0702030302020204" pitchFamily="66"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Number Placeholder 3">
            <a:extLst>
              <a:ext uri="{FF2B5EF4-FFF2-40B4-BE49-F238E27FC236}">
                <a16:creationId xmlns:a16="http://schemas.microsoft.com/office/drawing/2014/main" id="{64F5460E-4BE0-4E93-970B-BDA7983303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6E27E60-6D01-4C4F-BDD6-193544F32ACB}" type="slidenum">
              <a:rPr lang="en-US" altLang="en-US" sz="1400">
                <a:latin typeface="Comic Sans MS" panose="030F0702030302020204" pitchFamily="66" charset="0"/>
              </a:rPr>
              <a:pPr>
                <a:spcBef>
                  <a:spcPct val="0"/>
                </a:spcBef>
                <a:buFontTx/>
                <a:buNone/>
              </a:pPr>
              <a:t>109</a:t>
            </a:fld>
            <a:endParaRPr lang="en-US" altLang="en-US" sz="1400" dirty="0">
              <a:latin typeface="Comic Sans MS" panose="030F0702030302020204" pitchFamily="66" charset="0"/>
            </a:endParaRPr>
          </a:p>
        </p:txBody>
      </p:sp>
      <p:pic>
        <p:nvPicPr>
          <p:cNvPr id="240643" name="Picture 4">
            <a:extLst>
              <a:ext uri="{FF2B5EF4-FFF2-40B4-BE49-F238E27FC236}">
                <a16:creationId xmlns:a16="http://schemas.microsoft.com/office/drawing/2014/main" id="{9A423864-9969-4E72-8A68-D7708B9DA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557338"/>
            <a:ext cx="705961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4" name="Rectangle 5">
            <a:extLst>
              <a:ext uri="{FF2B5EF4-FFF2-40B4-BE49-F238E27FC236}">
                <a16:creationId xmlns:a16="http://schemas.microsoft.com/office/drawing/2014/main" id="{0DBF486B-4876-4D14-A93D-832497DEFDA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0645" name="Rectangle 6">
            <a:extLst>
              <a:ext uri="{FF2B5EF4-FFF2-40B4-BE49-F238E27FC236}">
                <a16:creationId xmlns:a16="http://schemas.microsoft.com/office/drawing/2014/main" id="{A04F12A0-60DA-4D6B-AD7D-EF2A6B7EB157}"/>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0646" name="Text Box 7">
            <a:extLst>
              <a:ext uri="{FF2B5EF4-FFF2-40B4-BE49-F238E27FC236}">
                <a16:creationId xmlns:a16="http://schemas.microsoft.com/office/drawing/2014/main" id="{46B48A5B-93C9-4CE0-B0BC-9B42D3961C6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40647" name="Text Box 8">
            <a:extLst>
              <a:ext uri="{FF2B5EF4-FFF2-40B4-BE49-F238E27FC236}">
                <a16:creationId xmlns:a16="http://schemas.microsoft.com/office/drawing/2014/main" id="{6BE9F032-8767-4074-ADA3-1AAA6AEF526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40648" name="Text Box 10">
            <a:extLst>
              <a:ext uri="{FF2B5EF4-FFF2-40B4-BE49-F238E27FC236}">
                <a16:creationId xmlns:a16="http://schemas.microsoft.com/office/drawing/2014/main" id="{C3384848-4A10-4F0A-9E11-DECC0AC863C2}"/>
              </a:ext>
            </a:extLst>
          </p:cNvPr>
          <p:cNvSpPr txBox="1">
            <a:spLocks noChangeArrowheads="1"/>
          </p:cNvSpPr>
          <p:nvPr/>
        </p:nvSpPr>
        <p:spPr bwMode="auto">
          <a:xfrm>
            <a:off x="447675" y="4652963"/>
            <a:ext cx="2925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When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is set to zero;</a:t>
            </a:r>
          </a:p>
        </p:txBody>
      </p:sp>
      <p:graphicFrame>
        <p:nvGraphicFramePr>
          <p:cNvPr id="240649" name="Object 11">
            <a:extLst>
              <a:ext uri="{FF2B5EF4-FFF2-40B4-BE49-F238E27FC236}">
                <a16:creationId xmlns:a16="http://schemas.microsoft.com/office/drawing/2014/main" id="{2D44BDBC-7A6B-4EA3-A1C9-400E96C57DD1}"/>
              </a:ext>
            </a:extLst>
          </p:cNvPr>
          <p:cNvGraphicFramePr>
            <a:graphicFrameLocks noChangeAspect="1"/>
          </p:cNvGraphicFramePr>
          <p:nvPr/>
        </p:nvGraphicFramePr>
        <p:xfrm>
          <a:off x="2268538" y="5210175"/>
          <a:ext cx="2049462" cy="506413"/>
        </p:xfrm>
        <a:graphic>
          <a:graphicData uri="http://schemas.openxmlformats.org/presentationml/2006/ole">
            <mc:AlternateContent xmlns:mc="http://schemas.openxmlformats.org/markup-compatibility/2006">
              <mc:Choice xmlns:v="urn:schemas-microsoft-com:vml" Requires="v">
                <p:oleObj spid="_x0000_s240711" name="Equation" r:id="rId5" imgW="977900" imgH="241300" progId="Equation.3">
                  <p:embed/>
                </p:oleObj>
              </mc:Choice>
              <mc:Fallback>
                <p:oleObj name="Equation" r:id="rId5" imgW="977900" imgH="2413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5210175"/>
                        <a:ext cx="2049462" cy="506413"/>
                      </a:xfrm>
                      <a:prstGeom prst="rect">
                        <a:avLst/>
                      </a:prstGeom>
                      <a:noFill/>
                      <a:ln>
                        <a:noFill/>
                      </a:ln>
                      <a:effectLst/>
                      <a:extLst>
                        <a:ext uri="{909E8E84-426E-40DD-AFC4-6F175D3DCCD1}">
                          <a14:hiddenFill xmlns:a14="http://schemas.microsoft.com/office/drawing/2010/main">
                            <a:solidFill>
                              <a:srgbClr val="E296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650" name="Text Box 12">
            <a:extLst>
              <a:ext uri="{FF2B5EF4-FFF2-40B4-BE49-F238E27FC236}">
                <a16:creationId xmlns:a16="http://schemas.microsoft.com/office/drawing/2014/main" id="{B965D98E-4FA4-41DE-A22E-0AA91373F7BF}"/>
              </a:ext>
            </a:extLst>
          </p:cNvPr>
          <p:cNvSpPr txBox="1">
            <a:spLocks noChangeArrowheads="1"/>
          </p:cNvSpPr>
          <p:nvPr/>
        </p:nvSpPr>
        <p:spPr bwMode="auto">
          <a:xfrm>
            <a:off x="468313" y="5995988"/>
            <a:ext cx="2392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which only holds if</a:t>
            </a:r>
          </a:p>
        </p:txBody>
      </p:sp>
      <p:graphicFrame>
        <p:nvGraphicFramePr>
          <p:cNvPr id="240651" name="Object 13">
            <a:extLst>
              <a:ext uri="{FF2B5EF4-FFF2-40B4-BE49-F238E27FC236}">
                <a16:creationId xmlns:a16="http://schemas.microsoft.com/office/drawing/2014/main" id="{E433F5BA-7CD2-4356-823D-69EA2F099810}"/>
              </a:ext>
            </a:extLst>
          </p:cNvPr>
          <p:cNvGraphicFramePr>
            <a:graphicFrameLocks noChangeAspect="1"/>
          </p:cNvGraphicFramePr>
          <p:nvPr/>
        </p:nvGraphicFramePr>
        <p:xfrm>
          <a:off x="3252788" y="5980113"/>
          <a:ext cx="958850" cy="506412"/>
        </p:xfrm>
        <a:graphic>
          <a:graphicData uri="http://schemas.openxmlformats.org/presentationml/2006/ole">
            <mc:AlternateContent xmlns:mc="http://schemas.openxmlformats.org/markup-compatibility/2006">
              <mc:Choice xmlns:v="urn:schemas-microsoft-com:vml" Requires="v">
                <p:oleObj spid="_x0000_s240712" name="Equation" r:id="rId7" imgW="457200" imgH="241300" progId="Equation.3">
                  <p:embed/>
                </p:oleObj>
              </mc:Choice>
              <mc:Fallback>
                <p:oleObj name="Equation" r:id="rId7" imgW="457200" imgH="2413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2788" y="5980113"/>
                        <a:ext cx="958850" cy="506412"/>
                      </a:xfrm>
                      <a:prstGeom prst="rect">
                        <a:avLst/>
                      </a:prstGeom>
                      <a:noFill/>
                      <a:ln>
                        <a:noFill/>
                      </a:ln>
                      <a:effectLst/>
                      <a:extLst>
                        <a:ext uri="{909E8E84-426E-40DD-AFC4-6F175D3DCCD1}">
                          <a14:hiddenFill xmlns:a14="http://schemas.microsoft.com/office/drawing/2010/main">
                            <a:solidFill>
                              <a:srgbClr val="E296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652" name="Text Box 14">
            <a:extLst>
              <a:ext uri="{FF2B5EF4-FFF2-40B4-BE49-F238E27FC236}">
                <a16:creationId xmlns:a16="http://schemas.microsoft.com/office/drawing/2014/main" id="{DB604197-12E9-4214-BDA3-9F04E355C972}"/>
              </a:ext>
            </a:extLst>
          </p:cNvPr>
          <p:cNvSpPr txBox="1">
            <a:spLocks noChangeArrowheads="1"/>
          </p:cNvSpPr>
          <p:nvPr/>
        </p:nvSpPr>
        <p:spPr bwMode="auto">
          <a:xfrm>
            <a:off x="34925" y="730250"/>
            <a:ext cx="5097870"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output resistance</a:t>
            </a:r>
            <a:endParaRPr lang="en-US" altLang="en-US" sz="2400" i="1" baseline="-25000" dirty="0">
              <a:latin typeface="Comic Sans MS" panose="030F0702030302020204"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164B8155-8D4E-4082-A823-306269B9AB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9999EA22-0C68-45C8-BECB-23EA4B00884C}" type="slidenum">
              <a:rPr lang="en-US" altLang="en-US" sz="1400">
                <a:latin typeface="Comic Sans MS" panose="030F0702030302020204" pitchFamily="66" charset="0"/>
              </a:rPr>
              <a:pPr>
                <a:spcBef>
                  <a:spcPct val="0"/>
                </a:spcBef>
                <a:buFontTx/>
                <a:buNone/>
              </a:pPr>
              <a:t>11</a:t>
            </a:fld>
            <a:endParaRPr lang="en-US" altLang="en-US" sz="1400" dirty="0">
              <a:latin typeface="Comic Sans MS" panose="030F0702030302020204" pitchFamily="66" charset="0"/>
            </a:endParaRPr>
          </a:p>
        </p:txBody>
      </p:sp>
      <p:sp>
        <p:nvSpPr>
          <p:cNvPr id="23555" name="Rectangle 2">
            <a:extLst>
              <a:ext uri="{FF2B5EF4-FFF2-40B4-BE49-F238E27FC236}">
                <a16:creationId xmlns:a16="http://schemas.microsoft.com/office/drawing/2014/main" id="{C97CDC51-6785-4808-B0C0-B801A8AC2C47}"/>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556" name="Rectangle 3">
            <a:extLst>
              <a:ext uri="{FF2B5EF4-FFF2-40B4-BE49-F238E27FC236}">
                <a16:creationId xmlns:a16="http://schemas.microsoft.com/office/drawing/2014/main" id="{CAC4224C-88F5-440D-8D3D-AA0CEB06CC1E}"/>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3557" name="Text Box 4">
            <a:extLst>
              <a:ext uri="{FF2B5EF4-FFF2-40B4-BE49-F238E27FC236}">
                <a16:creationId xmlns:a16="http://schemas.microsoft.com/office/drawing/2014/main" id="{F2C0DF8C-4DA7-498B-8CC9-20F4D46C31FE}"/>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23558" name="Text Box 5">
            <a:extLst>
              <a:ext uri="{FF2B5EF4-FFF2-40B4-BE49-F238E27FC236}">
                <a16:creationId xmlns:a16="http://schemas.microsoft.com/office/drawing/2014/main" id="{46078D17-2269-4C1D-A26B-AC9AA141CC0B}"/>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3559" name="Line 6">
            <a:extLst>
              <a:ext uri="{FF2B5EF4-FFF2-40B4-BE49-F238E27FC236}">
                <a16:creationId xmlns:a16="http://schemas.microsoft.com/office/drawing/2014/main" id="{AE97665E-E899-4271-A58A-6233424C094E}"/>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3560" name="Text Box 7">
            <a:extLst>
              <a:ext uri="{FF2B5EF4-FFF2-40B4-BE49-F238E27FC236}">
                <a16:creationId xmlns:a16="http://schemas.microsoft.com/office/drawing/2014/main" id="{7FA2A1AF-E1DE-4AC3-BC33-4C310E213EE3}"/>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23561" name="Picture 10">
            <a:extLst>
              <a:ext uri="{FF2B5EF4-FFF2-40B4-BE49-F238E27FC236}">
                <a16:creationId xmlns:a16="http://schemas.microsoft.com/office/drawing/2014/main" id="{6C970A5C-3823-4083-AE91-AEAB47041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2" name="Object 11">
            <a:extLst>
              <a:ext uri="{FF2B5EF4-FFF2-40B4-BE49-F238E27FC236}">
                <a16:creationId xmlns:a16="http://schemas.microsoft.com/office/drawing/2014/main" id="{49BCB6CE-8A5F-4420-A7A5-ECD8EEDF2793}"/>
              </a:ext>
            </a:extLst>
          </p:cNvPr>
          <p:cNvGraphicFramePr>
            <a:graphicFrameLocks noChangeAspect="1"/>
          </p:cNvGraphicFramePr>
          <p:nvPr/>
        </p:nvGraphicFramePr>
        <p:xfrm>
          <a:off x="1403350" y="2708275"/>
          <a:ext cx="1862138" cy="504825"/>
        </p:xfrm>
        <a:graphic>
          <a:graphicData uri="http://schemas.openxmlformats.org/presentationml/2006/ole">
            <mc:AlternateContent xmlns:mc="http://schemas.openxmlformats.org/markup-compatibility/2006">
              <mc:Choice xmlns:v="urn:schemas-microsoft-com:vml" Requires="v">
                <p:oleObj spid="_x0000_s23659" name="Equation" r:id="rId5" imgW="888614" imgH="241195" progId="Equation.3">
                  <p:embed/>
                </p:oleObj>
              </mc:Choice>
              <mc:Fallback>
                <p:oleObj name="Equation" r:id="rId5" imgW="888614" imgH="24119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708275"/>
                        <a:ext cx="18621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3" name="Text Box 12">
            <a:extLst>
              <a:ext uri="{FF2B5EF4-FFF2-40B4-BE49-F238E27FC236}">
                <a16:creationId xmlns:a16="http://schemas.microsoft.com/office/drawing/2014/main" id="{39EEA962-BC40-4446-8E36-59C46D3A551A}"/>
              </a:ext>
            </a:extLst>
          </p:cNvPr>
          <p:cNvSpPr txBox="1">
            <a:spLocks noChangeArrowheads="1"/>
          </p:cNvSpPr>
          <p:nvPr/>
        </p:nvSpPr>
        <p:spPr bwMode="auto">
          <a:xfrm>
            <a:off x="376238" y="1647825"/>
            <a:ext cx="5851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total instantaneous value of the gate-to-source voltage is given by;</a:t>
            </a:r>
          </a:p>
        </p:txBody>
      </p:sp>
      <p:sp>
        <p:nvSpPr>
          <p:cNvPr id="23564" name="Text Box 13">
            <a:extLst>
              <a:ext uri="{FF2B5EF4-FFF2-40B4-BE49-F238E27FC236}">
                <a16:creationId xmlns:a16="http://schemas.microsoft.com/office/drawing/2014/main" id="{F69F1A6F-6484-4C8E-9F17-D4CB00AD9774}"/>
              </a:ext>
            </a:extLst>
          </p:cNvPr>
          <p:cNvSpPr txBox="1">
            <a:spLocks noChangeArrowheads="1"/>
          </p:cNvSpPr>
          <p:nvPr/>
        </p:nvSpPr>
        <p:spPr bwMode="auto">
          <a:xfrm>
            <a:off x="395288" y="3403600"/>
            <a:ext cx="3874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Considering only ac component;</a:t>
            </a:r>
          </a:p>
        </p:txBody>
      </p:sp>
      <p:graphicFrame>
        <p:nvGraphicFramePr>
          <p:cNvPr id="23565" name="Object 14">
            <a:extLst>
              <a:ext uri="{FF2B5EF4-FFF2-40B4-BE49-F238E27FC236}">
                <a16:creationId xmlns:a16="http://schemas.microsoft.com/office/drawing/2014/main" id="{4DA9914C-301D-4B9E-A309-E328D11C4149}"/>
              </a:ext>
            </a:extLst>
          </p:cNvPr>
          <p:cNvGraphicFramePr>
            <a:graphicFrameLocks noChangeAspect="1"/>
          </p:cNvGraphicFramePr>
          <p:nvPr/>
        </p:nvGraphicFramePr>
        <p:xfrm>
          <a:off x="1476375" y="4076700"/>
          <a:ext cx="958850" cy="504825"/>
        </p:xfrm>
        <a:graphic>
          <a:graphicData uri="http://schemas.openxmlformats.org/presentationml/2006/ole">
            <mc:AlternateContent xmlns:mc="http://schemas.openxmlformats.org/markup-compatibility/2006">
              <mc:Choice xmlns:v="urn:schemas-microsoft-com:vml" Requires="v">
                <p:oleObj spid="_x0000_s23660" name="Equation" r:id="rId7" imgW="457200" imgH="241300" progId="Equation.3">
                  <p:embed/>
                </p:oleObj>
              </mc:Choice>
              <mc:Fallback>
                <p:oleObj name="Equation" r:id="rId7" imgW="457200" imgH="241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076700"/>
                        <a:ext cx="9588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6" name="Text Box 15">
            <a:extLst>
              <a:ext uri="{FF2B5EF4-FFF2-40B4-BE49-F238E27FC236}">
                <a16:creationId xmlns:a16="http://schemas.microsoft.com/office/drawing/2014/main" id="{8D28A984-58F9-4AA0-82A2-60A20D222F8F}"/>
              </a:ext>
            </a:extLst>
          </p:cNvPr>
          <p:cNvSpPr txBox="1">
            <a:spLocks noChangeArrowheads="1"/>
          </p:cNvSpPr>
          <p:nvPr/>
        </p:nvSpPr>
        <p:spPr bwMode="auto">
          <a:xfrm>
            <a:off x="395288" y="4700588"/>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Hence;</a:t>
            </a:r>
          </a:p>
        </p:txBody>
      </p:sp>
      <p:graphicFrame>
        <p:nvGraphicFramePr>
          <p:cNvPr id="23567" name="Object 16">
            <a:extLst>
              <a:ext uri="{FF2B5EF4-FFF2-40B4-BE49-F238E27FC236}">
                <a16:creationId xmlns:a16="http://schemas.microsoft.com/office/drawing/2014/main" id="{1609840A-4A57-4CAF-8F93-8980F3663B1E}"/>
              </a:ext>
            </a:extLst>
          </p:cNvPr>
          <p:cNvGraphicFramePr>
            <a:graphicFrameLocks noChangeAspect="1"/>
          </p:cNvGraphicFramePr>
          <p:nvPr/>
        </p:nvGraphicFramePr>
        <p:xfrm>
          <a:off x="1497013" y="5229225"/>
          <a:ext cx="1995487" cy="504825"/>
        </p:xfrm>
        <a:graphic>
          <a:graphicData uri="http://schemas.openxmlformats.org/presentationml/2006/ole">
            <mc:AlternateContent xmlns:mc="http://schemas.openxmlformats.org/markup-compatibility/2006">
              <mc:Choice xmlns:v="urn:schemas-microsoft-com:vml" Requires="v">
                <p:oleObj spid="_x0000_s23661" name="Equation" r:id="rId9" imgW="952087" imgH="241195" progId="Equation.3">
                  <p:embed/>
                </p:oleObj>
              </mc:Choice>
              <mc:Fallback>
                <p:oleObj name="Equation" r:id="rId9" imgW="952087" imgH="241195"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7013" y="5229225"/>
                        <a:ext cx="19954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8" name="Text Box 17">
            <a:extLst>
              <a:ext uri="{FF2B5EF4-FFF2-40B4-BE49-F238E27FC236}">
                <a16:creationId xmlns:a16="http://schemas.microsoft.com/office/drawing/2014/main" id="{C93C0087-6B8D-4483-90F0-FA21BEEDB15B}"/>
              </a:ext>
            </a:extLst>
          </p:cNvPr>
          <p:cNvSpPr txBox="1">
            <a:spLocks noChangeArrowheads="1"/>
          </p:cNvSpPr>
          <p:nvPr/>
        </p:nvSpPr>
        <p:spPr bwMode="auto">
          <a:xfrm>
            <a:off x="1042988" y="6165850"/>
            <a:ext cx="1811714" cy="400110"/>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dc component</a:t>
            </a:r>
          </a:p>
        </p:txBody>
      </p:sp>
      <p:sp>
        <p:nvSpPr>
          <p:cNvPr id="23569" name="Line 18">
            <a:extLst>
              <a:ext uri="{FF2B5EF4-FFF2-40B4-BE49-F238E27FC236}">
                <a16:creationId xmlns:a16="http://schemas.microsoft.com/office/drawing/2014/main" id="{2BB04CD9-4910-4B14-922F-376D94524249}"/>
              </a:ext>
            </a:extLst>
          </p:cNvPr>
          <p:cNvSpPr>
            <a:spLocks noChangeShapeType="1"/>
          </p:cNvSpPr>
          <p:nvPr/>
        </p:nvSpPr>
        <p:spPr bwMode="auto">
          <a:xfrm flipV="1">
            <a:off x="1835150" y="5661025"/>
            <a:ext cx="433388" cy="504825"/>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3570" name="Text Box 19">
            <a:extLst>
              <a:ext uri="{FF2B5EF4-FFF2-40B4-BE49-F238E27FC236}">
                <a16:creationId xmlns:a16="http://schemas.microsoft.com/office/drawing/2014/main" id="{294C8521-44A1-4665-AC4D-28DFFEE214C9}"/>
              </a:ext>
            </a:extLst>
          </p:cNvPr>
          <p:cNvSpPr txBox="1">
            <a:spLocks noChangeArrowheads="1"/>
          </p:cNvSpPr>
          <p:nvPr/>
        </p:nvSpPr>
        <p:spPr bwMode="auto">
          <a:xfrm>
            <a:off x="3203575" y="6165850"/>
            <a:ext cx="177800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ac component</a:t>
            </a:r>
          </a:p>
        </p:txBody>
      </p:sp>
      <p:sp>
        <p:nvSpPr>
          <p:cNvPr id="23571" name="Line 20">
            <a:extLst>
              <a:ext uri="{FF2B5EF4-FFF2-40B4-BE49-F238E27FC236}">
                <a16:creationId xmlns:a16="http://schemas.microsoft.com/office/drawing/2014/main" id="{83E4F187-2455-4F4D-80CE-C305A9BFB743}"/>
              </a:ext>
            </a:extLst>
          </p:cNvPr>
          <p:cNvSpPr>
            <a:spLocks noChangeShapeType="1"/>
          </p:cNvSpPr>
          <p:nvPr/>
        </p:nvSpPr>
        <p:spPr bwMode="auto">
          <a:xfrm flipH="1" flipV="1">
            <a:off x="3276600" y="5734050"/>
            <a:ext cx="71438" cy="431800"/>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Number Placeholder 3">
            <a:extLst>
              <a:ext uri="{FF2B5EF4-FFF2-40B4-BE49-F238E27FC236}">
                <a16:creationId xmlns:a16="http://schemas.microsoft.com/office/drawing/2014/main" id="{DF3C181A-D1E9-4650-9819-193EE4B134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41D563B-E314-4C67-8103-F9BAFEC6CDDA}" type="slidenum">
              <a:rPr lang="en-US" altLang="en-US" sz="1400">
                <a:latin typeface="Comic Sans MS" panose="030F0702030302020204" pitchFamily="66" charset="0"/>
              </a:rPr>
              <a:pPr>
                <a:spcBef>
                  <a:spcPct val="0"/>
                </a:spcBef>
                <a:buFontTx/>
                <a:buNone/>
              </a:pPr>
              <a:t>110</a:t>
            </a:fld>
            <a:endParaRPr lang="en-US" altLang="en-US" sz="1400" dirty="0">
              <a:latin typeface="Comic Sans MS" panose="030F0702030302020204" pitchFamily="66" charset="0"/>
            </a:endParaRPr>
          </a:p>
        </p:txBody>
      </p:sp>
      <p:pic>
        <p:nvPicPr>
          <p:cNvPr id="242691" name="Picture 2">
            <a:extLst>
              <a:ext uri="{FF2B5EF4-FFF2-40B4-BE49-F238E27FC236}">
                <a16:creationId xmlns:a16="http://schemas.microsoft.com/office/drawing/2014/main" id="{7FF4A97D-67AB-4E8D-B26C-68CD8CD2D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340100"/>
            <a:ext cx="705961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2" name="Rectangle 3">
            <a:extLst>
              <a:ext uri="{FF2B5EF4-FFF2-40B4-BE49-F238E27FC236}">
                <a16:creationId xmlns:a16="http://schemas.microsoft.com/office/drawing/2014/main" id="{CB519AC6-BB4A-472B-AF30-0903668B3F4F}"/>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2693" name="Rectangle 4">
            <a:extLst>
              <a:ext uri="{FF2B5EF4-FFF2-40B4-BE49-F238E27FC236}">
                <a16:creationId xmlns:a16="http://schemas.microsoft.com/office/drawing/2014/main" id="{D9BAE1D9-06DD-4DE0-BB52-CAD7632A5C7B}"/>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2694" name="Text Box 5">
            <a:extLst>
              <a:ext uri="{FF2B5EF4-FFF2-40B4-BE49-F238E27FC236}">
                <a16:creationId xmlns:a16="http://schemas.microsoft.com/office/drawing/2014/main" id="{0D8F400E-C243-4085-8FC2-E4584E884FD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42695" name="Text Box 6">
            <a:extLst>
              <a:ext uri="{FF2B5EF4-FFF2-40B4-BE49-F238E27FC236}">
                <a16:creationId xmlns:a16="http://schemas.microsoft.com/office/drawing/2014/main" id="{E077A80D-5735-44DB-8680-803D9C5FAA85}"/>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42696" name="Text Box 12">
            <a:extLst>
              <a:ext uri="{FF2B5EF4-FFF2-40B4-BE49-F238E27FC236}">
                <a16:creationId xmlns:a16="http://schemas.microsoft.com/office/drawing/2014/main" id="{1B1D8008-3993-412E-901E-DECBA33E349C}"/>
              </a:ext>
            </a:extLst>
          </p:cNvPr>
          <p:cNvSpPr txBox="1">
            <a:spLocks noChangeArrowheads="1"/>
          </p:cNvSpPr>
          <p:nvPr/>
        </p:nvSpPr>
        <p:spPr bwMode="auto">
          <a:xfrm>
            <a:off x="2319338" y="1743075"/>
            <a:ext cx="4052887" cy="707886"/>
          </a:xfrm>
          <a:prstGeom prst="rect">
            <a:avLst/>
          </a:prstGeom>
          <a:solidFill>
            <a:srgbClr val="A9E3F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When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 = 0, the controlled current source </a:t>
            </a:r>
            <a:r>
              <a:rPr lang="en-US" altLang="en-US" sz="2000" i="1" dirty="0" err="1">
                <a:latin typeface="Comic Sans MS" panose="030F0702030302020204" pitchFamily="66" charset="0"/>
              </a:rPr>
              <a:t>g</a:t>
            </a:r>
            <a:r>
              <a:rPr lang="en-US" altLang="en-US" sz="2000" i="1" baseline="-25000" dirty="0" err="1">
                <a:latin typeface="Comic Sans MS" panose="030F0702030302020204" pitchFamily="66" charset="0"/>
              </a:rPr>
              <a:t>m</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 is open</a:t>
            </a:r>
          </a:p>
        </p:txBody>
      </p:sp>
      <p:sp>
        <p:nvSpPr>
          <p:cNvPr id="242697" name="Line 13">
            <a:extLst>
              <a:ext uri="{FF2B5EF4-FFF2-40B4-BE49-F238E27FC236}">
                <a16:creationId xmlns:a16="http://schemas.microsoft.com/office/drawing/2014/main" id="{E1642BA4-DD7C-448E-842E-737043820741}"/>
              </a:ext>
            </a:extLst>
          </p:cNvPr>
          <p:cNvSpPr>
            <a:spLocks noChangeShapeType="1"/>
          </p:cNvSpPr>
          <p:nvPr/>
        </p:nvSpPr>
        <p:spPr bwMode="auto">
          <a:xfrm>
            <a:off x="3203575" y="2565400"/>
            <a:ext cx="1223963" cy="1295400"/>
          </a:xfrm>
          <a:prstGeom prst="line">
            <a:avLst/>
          </a:prstGeom>
          <a:noFill/>
          <a:ln w="19050">
            <a:solidFill>
              <a:srgbClr val="000099"/>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42698" name="Text Box 14">
            <a:extLst>
              <a:ext uri="{FF2B5EF4-FFF2-40B4-BE49-F238E27FC236}">
                <a16:creationId xmlns:a16="http://schemas.microsoft.com/office/drawing/2014/main" id="{C4050583-9449-466B-A927-6D723A8A9587}"/>
              </a:ext>
            </a:extLst>
          </p:cNvPr>
          <p:cNvSpPr txBox="1">
            <a:spLocks noChangeArrowheads="1"/>
          </p:cNvSpPr>
          <p:nvPr/>
        </p:nvSpPr>
        <p:spPr bwMode="auto">
          <a:xfrm>
            <a:off x="34925" y="730250"/>
            <a:ext cx="5097870"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output resistance</a:t>
            </a:r>
            <a:endParaRPr lang="en-US" altLang="en-US" sz="2400" i="1" baseline="-25000" dirty="0">
              <a:latin typeface="Comic Sans MS" panose="030F0702030302020204" pitchFamily="66"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Number Placeholder 3">
            <a:extLst>
              <a:ext uri="{FF2B5EF4-FFF2-40B4-BE49-F238E27FC236}">
                <a16:creationId xmlns:a16="http://schemas.microsoft.com/office/drawing/2014/main" id="{967E564A-F5AD-4CBF-99EB-DCCEF0C018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2629CA8-D5C3-4DEC-9809-82BB546B5789}" type="slidenum">
              <a:rPr lang="en-US" altLang="en-US" sz="1400">
                <a:latin typeface="Comic Sans MS" panose="030F0702030302020204" pitchFamily="66" charset="0"/>
              </a:rPr>
              <a:pPr>
                <a:spcBef>
                  <a:spcPct val="0"/>
                </a:spcBef>
                <a:buFontTx/>
                <a:buNone/>
              </a:pPr>
              <a:t>111</a:t>
            </a:fld>
            <a:endParaRPr lang="en-US" altLang="en-US" sz="1400" dirty="0">
              <a:latin typeface="Comic Sans MS" panose="030F0702030302020204" pitchFamily="66" charset="0"/>
            </a:endParaRPr>
          </a:p>
        </p:txBody>
      </p:sp>
      <p:pic>
        <p:nvPicPr>
          <p:cNvPr id="244739" name="Picture 4">
            <a:extLst>
              <a:ext uri="{FF2B5EF4-FFF2-40B4-BE49-F238E27FC236}">
                <a16:creationId xmlns:a16="http://schemas.microsoft.com/office/drawing/2014/main" id="{727D6299-7117-4D5E-9DBD-1471A0A0F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349500"/>
            <a:ext cx="7046912"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0" name="Rectangle 5">
            <a:extLst>
              <a:ext uri="{FF2B5EF4-FFF2-40B4-BE49-F238E27FC236}">
                <a16:creationId xmlns:a16="http://schemas.microsoft.com/office/drawing/2014/main" id="{24EEC688-D7C7-4C85-8B3B-3A9F3F528A5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4741" name="Rectangle 6">
            <a:extLst>
              <a:ext uri="{FF2B5EF4-FFF2-40B4-BE49-F238E27FC236}">
                <a16:creationId xmlns:a16="http://schemas.microsoft.com/office/drawing/2014/main" id="{C4F6D65B-D160-446D-9E6D-3274FC3C65D6}"/>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4742" name="Text Box 7">
            <a:extLst>
              <a:ext uri="{FF2B5EF4-FFF2-40B4-BE49-F238E27FC236}">
                <a16:creationId xmlns:a16="http://schemas.microsoft.com/office/drawing/2014/main" id="{2D2EA214-043D-4A79-9A16-1D25E5878EE8}"/>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44743" name="Text Box 8">
            <a:extLst>
              <a:ext uri="{FF2B5EF4-FFF2-40B4-BE49-F238E27FC236}">
                <a16:creationId xmlns:a16="http://schemas.microsoft.com/office/drawing/2014/main" id="{89B46EC0-587A-4CFE-BF33-C9FC2FD7518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44744" name="Text Box 10">
            <a:extLst>
              <a:ext uri="{FF2B5EF4-FFF2-40B4-BE49-F238E27FC236}">
                <a16:creationId xmlns:a16="http://schemas.microsoft.com/office/drawing/2014/main" id="{80D1C8D9-61D8-473D-AB4B-33C781A52113}"/>
              </a:ext>
            </a:extLst>
          </p:cNvPr>
          <p:cNvSpPr txBox="1">
            <a:spLocks noChangeArrowheads="1"/>
          </p:cNvSpPr>
          <p:nvPr/>
        </p:nvSpPr>
        <p:spPr bwMode="auto">
          <a:xfrm>
            <a:off x="592138" y="1647825"/>
            <a:ext cx="5843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equivalent circuit becomes as shown below;</a:t>
            </a:r>
          </a:p>
        </p:txBody>
      </p:sp>
      <p:sp>
        <p:nvSpPr>
          <p:cNvPr id="244745" name="Text Box 11">
            <a:extLst>
              <a:ext uri="{FF2B5EF4-FFF2-40B4-BE49-F238E27FC236}">
                <a16:creationId xmlns:a16="http://schemas.microsoft.com/office/drawing/2014/main" id="{E7CF7D3A-EA8A-4ED6-987C-AEA875080A62}"/>
              </a:ext>
            </a:extLst>
          </p:cNvPr>
          <p:cNvSpPr txBox="1">
            <a:spLocks noChangeArrowheads="1"/>
          </p:cNvSpPr>
          <p:nvPr/>
        </p:nvSpPr>
        <p:spPr bwMode="auto">
          <a:xfrm>
            <a:off x="735013" y="5708650"/>
            <a:ext cx="39453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Hence the output resistance is;</a:t>
            </a:r>
          </a:p>
        </p:txBody>
      </p:sp>
      <p:graphicFrame>
        <p:nvGraphicFramePr>
          <p:cNvPr id="244746" name="Object 12">
            <a:extLst>
              <a:ext uri="{FF2B5EF4-FFF2-40B4-BE49-F238E27FC236}">
                <a16:creationId xmlns:a16="http://schemas.microsoft.com/office/drawing/2014/main" id="{BA18DF2F-044B-4D02-B78E-527D17132BEF}"/>
              </a:ext>
            </a:extLst>
          </p:cNvPr>
          <p:cNvGraphicFramePr>
            <a:graphicFrameLocks noChangeAspect="1"/>
          </p:cNvGraphicFramePr>
          <p:nvPr/>
        </p:nvGraphicFramePr>
        <p:xfrm>
          <a:off x="5353050" y="5746750"/>
          <a:ext cx="1090613" cy="479425"/>
        </p:xfrm>
        <a:graphic>
          <a:graphicData uri="http://schemas.openxmlformats.org/presentationml/2006/ole">
            <mc:AlternateContent xmlns:mc="http://schemas.openxmlformats.org/markup-compatibility/2006">
              <mc:Choice xmlns:v="urn:schemas-microsoft-com:vml" Requires="v">
                <p:oleObj spid="_x0000_s244777" name="Equation" r:id="rId5" imgW="520700" imgH="228600" progId="Equation.3">
                  <p:embed/>
                </p:oleObj>
              </mc:Choice>
              <mc:Fallback>
                <p:oleObj name="Equation" r:id="rId5" imgW="52070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3050" y="5746750"/>
                        <a:ext cx="1090613" cy="479425"/>
                      </a:xfrm>
                      <a:prstGeom prst="rect">
                        <a:avLst/>
                      </a:prstGeom>
                      <a:solidFill>
                        <a:srgbClr val="8FDBE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7" name="Text Box 13">
            <a:extLst>
              <a:ext uri="{FF2B5EF4-FFF2-40B4-BE49-F238E27FC236}">
                <a16:creationId xmlns:a16="http://schemas.microsoft.com/office/drawing/2014/main" id="{C929F7E9-B09C-410F-A034-4F93B060CEB0}"/>
              </a:ext>
            </a:extLst>
          </p:cNvPr>
          <p:cNvSpPr txBox="1">
            <a:spLocks noChangeArrowheads="1"/>
          </p:cNvSpPr>
          <p:nvPr/>
        </p:nvSpPr>
        <p:spPr bwMode="auto">
          <a:xfrm>
            <a:off x="34925" y="730250"/>
            <a:ext cx="5097870" cy="461665"/>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 – </a:t>
            </a:r>
            <a:r>
              <a:rPr lang="en-US" altLang="en-US" sz="2400" dirty="0">
                <a:latin typeface="Comic Sans MS" panose="030F0702030302020204" pitchFamily="66" charset="0"/>
              </a:rPr>
              <a:t>output resistance</a:t>
            </a:r>
            <a:endParaRPr lang="en-US" altLang="en-US" sz="2400" i="1" baseline="-25000" dirty="0">
              <a:latin typeface="Comic Sans MS" panose="030F0702030302020204" pitchFamily="66"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Number Placeholder 3">
            <a:extLst>
              <a:ext uri="{FF2B5EF4-FFF2-40B4-BE49-F238E27FC236}">
                <a16:creationId xmlns:a16="http://schemas.microsoft.com/office/drawing/2014/main" id="{918272EC-18A1-4C2C-88FB-E6035FAF53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AD05F026-4909-42DB-A398-89DEA63921AD}" type="slidenum">
              <a:rPr lang="en-US" altLang="en-US" sz="1400">
                <a:latin typeface="Comic Sans MS" panose="030F0702030302020204" pitchFamily="66" charset="0"/>
              </a:rPr>
              <a:pPr>
                <a:spcBef>
                  <a:spcPct val="0"/>
                </a:spcBef>
                <a:buFontTx/>
                <a:buNone/>
              </a:pPr>
              <a:t>112</a:t>
            </a:fld>
            <a:endParaRPr lang="en-US" altLang="en-US" sz="1400" dirty="0">
              <a:latin typeface="Comic Sans MS" panose="030F0702030302020204" pitchFamily="66" charset="0"/>
            </a:endParaRPr>
          </a:p>
        </p:txBody>
      </p:sp>
      <p:pic>
        <p:nvPicPr>
          <p:cNvPr id="246787" name="Picture 4">
            <a:extLst>
              <a:ext uri="{FF2B5EF4-FFF2-40B4-BE49-F238E27FC236}">
                <a16:creationId xmlns:a16="http://schemas.microsoft.com/office/drawing/2014/main" id="{DFED03C3-122A-4409-8A08-0FECC0D3D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781300"/>
            <a:ext cx="59975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88" name="Rectangle 5">
            <a:extLst>
              <a:ext uri="{FF2B5EF4-FFF2-40B4-BE49-F238E27FC236}">
                <a16:creationId xmlns:a16="http://schemas.microsoft.com/office/drawing/2014/main" id="{8936E0DA-34B2-4922-A424-7D29A1F31F12}"/>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6789" name="Rectangle 6">
            <a:extLst>
              <a:ext uri="{FF2B5EF4-FFF2-40B4-BE49-F238E27FC236}">
                <a16:creationId xmlns:a16="http://schemas.microsoft.com/office/drawing/2014/main" id="{7CE63B91-4DDE-495D-B800-F61C8BACAC0B}"/>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6790" name="Text Box 7">
            <a:extLst>
              <a:ext uri="{FF2B5EF4-FFF2-40B4-BE49-F238E27FC236}">
                <a16:creationId xmlns:a16="http://schemas.microsoft.com/office/drawing/2014/main" id="{0D38CE26-7AF4-4646-80EC-7C6459BFD6A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46791" name="Text Box 8">
            <a:extLst>
              <a:ext uri="{FF2B5EF4-FFF2-40B4-BE49-F238E27FC236}">
                <a16:creationId xmlns:a16="http://schemas.microsoft.com/office/drawing/2014/main" id="{255B90E4-0338-4F4C-ADE9-B743EC979B8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46792" name="Text Box 9">
            <a:extLst>
              <a:ext uri="{FF2B5EF4-FFF2-40B4-BE49-F238E27FC236}">
                <a16:creationId xmlns:a16="http://schemas.microsoft.com/office/drawing/2014/main" id="{31018295-B9AF-4C07-A9D9-F927A9AEB950}"/>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46793" name="Text Box 10">
            <a:extLst>
              <a:ext uri="{FF2B5EF4-FFF2-40B4-BE49-F238E27FC236}">
                <a16:creationId xmlns:a16="http://schemas.microsoft.com/office/drawing/2014/main" id="{6CBF30EC-91C8-4B1C-8F3D-88C4FEE3B070}"/>
              </a:ext>
            </a:extLst>
          </p:cNvPr>
          <p:cNvSpPr txBox="1">
            <a:spLocks noChangeArrowheads="1"/>
          </p:cNvSpPr>
          <p:nvPr/>
        </p:nvSpPr>
        <p:spPr bwMode="auto">
          <a:xfrm>
            <a:off x="2411413" y="728663"/>
            <a:ext cx="1651414"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a:t>
            </a:r>
          </a:p>
        </p:txBody>
      </p:sp>
      <p:sp>
        <p:nvSpPr>
          <p:cNvPr id="246794" name="Text Box 11">
            <a:extLst>
              <a:ext uri="{FF2B5EF4-FFF2-40B4-BE49-F238E27FC236}">
                <a16:creationId xmlns:a16="http://schemas.microsoft.com/office/drawing/2014/main" id="{66DF2C21-A124-471A-A865-448A3DEFB844}"/>
              </a:ext>
            </a:extLst>
          </p:cNvPr>
          <p:cNvSpPr txBox="1">
            <a:spLocks noChangeArrowheads="1"/>
          </p:cNvSpPr>
          <p:nvPr/>
        </p:nvSpPr>
        <p:spPr bwMode="auto">
          <a:xfrm>
            <a:off x="250825" y="1358900"/>
            <a:ext cx="6652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transistor parameters in the following figure are;</a:t>
            </a:r>
          </a:p>
        </p:txBody>
      </p:sp>
      <p:graphicFrame>
        <p:nvGraphicFramePr>
          <p:cNvPr id="246795" name="Object 12">
            <a:extLst>
              <a:ext uri="{FF2B5EF4-FFF2-40B4-BE49-F238E27FC236}">
                <a16:creationId xmlns:a16="http://schemas.microsoft.com/office/drawing/2014/main" id="{31D1CD0E-B29A-420E-9AC2-AC77DBB180D9}"/>
              </a:ext>
            </a:extLst>
          </p:cNvPr>
          <p:cNvGraphicFramePr>
            <a:graphicFrameLocks noChangeAspect="1"/>
          </p:cNvGraphicFramePr>
          <p:nvPr/>
        </p:nvGraphicFramePr>
        <p:xfrm>
          <a:off x="1187450" y="2032000"/>
          <a:ext cx="4602163" cy="533400"/>
        </p:xfrm>
        <a:graphic>
          <a:graphicData uri="http://schemas.openxmlformats.org/presentationml/2006/ole">
            <mc:AlternateContent xmlns:mc="http://schemas.openxmlformats.org/markup-compatibility/2006">
              <mc:Choice xmlns:v="urn:schemas-microsoft-com:vml" Requires="v">
                <p:oleObj spid="_x0000_s246828" name="Equation" r:id="rId5" imgW="2197100" imgH="254000" progId="Equation.3">
                  <p:embed/>
                </p:oleObj>
              </mc:Choice>
              <mc:Fallback>
                <p:oleObj name="Equation" r:id="rId5" imgW="2197100" imgH="2540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032000"/>
                        <a:ext cx="4602163" cy="533400"/>
                      </a:xfrm>
                      <a:prstGeom prst="rect">
                        <a:avLst/>
                      </a:prstGeom>
                      <a:noFill/>
                      <a:ln>
                        <a:noFill/>
                      </a:ln>
                      <a:effectLst/>
                      <a:extLst>
                        <a:ext uri="{909E8E84-426E-40DD-AFC4-6F175D3DCCD1}">
                          <a14:hiddenFill xmlns:a14="http://schemas.microsoft.com/office/drawing/2010/main">
                            <a:solidFill>
                              <a:srgbClr val="8FDBE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96" name="Text Box 13">
            <a:extLst>
              <a:ext uri="{FF2B5EF4-FFF2-40B4-BE49-F238E27FC236}">
                <a16:creationId xmlns:a16="http://schemas.microsoft.com/office/drawing/2014/main" id="{A880918B-436D-4AA3-AF66-15F31E3E07BB}"/>
              </a:ext>
            </a:extLst>
          </p:cNvPr>
          <p:cNvSpPr txBox="1">
            <a:spLocks noChangeArrowheads="1"/>
          </p:cNvSpPr>
          <p:nvPr/>
        </p:nvSpPr>
        <p:spPr bwMode="auto">
          <a:xfrm>
            <a:off x="323850" y="2678113"/>
            <a:ext cx="3168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  Draw the small-signal equivalent</a:t>
            </a:r>
          </a:p>
        </p:txBody>
      </p:sp>
      <p:sp>
        <p:nvSpPr>
          <p:cNvPr id="246797" name="Text Box 14">
            <a:extLst>
              <a:ext uri="{FF2B5EF4-FFF2-40B4-BE49-F238E27FC236}">
                <a16:creationId xmlns:a16="http://schemas.microsoft.com/office/drawing/2014/main" id="{3E1B1A06-728C-4B08-A5CB-9D072EB7EC8B}"/>
              </a:ext>
            </a:extLst>
          </p:cNvPr>
          <p:cNvSpPr txBox="1">
            <a:spLocks noChangeArrowheads="1"/>
          </p:cNvSpPr>
          <p:nvPr/>
        </p:nvSpPr>
        <p:spPr bwMode="auto">
          <a:xfrm>
            <a:off x="323850" y="3649663"/>
            <a:ext cx="26638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(b)  Determine the small-signal voltage gain </a:t>
            </a:r>
            <a:r>
              <a:rPr lang="en-US" altLang="en-US" sz="2000" i="1" dirty="0">
                <a:latin typeface="Comic Sans MS" panose="030F0702030302020204" pitchFamily="66" charset="0"/>
              </a:rPr>
              <a:t>A</a:t>
            </a:r>
            <a:r>
              <a:rPr lang="en-US" altLang="en-US" sz="2000" i="1" baseline="-25000" dirty="0">
                <a:latin typeface="Comic Sans MS" panose="030F0702030302020204" pitchFamily="66" charset="0"/>
              </a:rPr>
              <a:t>v</a:t>
            </a:r>
            <a:r>
              <a:rPr lang="en-US" altLang="en-US" sz="2000" dirty="0">
                <a:latin typeface="Comic Sans MS" panose="030F0702030302020204" pitchFamily="66" charset="0"/>
              </a:rPr>
              <a:t>.</a:t>
            </a:r>
          </a:p>
        </p:txBody>
      </p:sp>
      <p:sp>
        <p:nvSpPr>
          <p:cNvPr id="246798" name="Text Box 15">
            <a:extLst>
              <a:ext uri="{FF2B5EF4-FFF2-40B4-BE49-F238E27FC236}">
                <a16:creationId xmlns:a16="http://schemas.microsoft.com/office/drawing/2014/main" id="{F8066081-F856-4248-A6A1-520132DB0CB5}"/>
              </a:ext>
            </a:extLst>
          </p:cNvPr>
          <p:cNvSpPr txBox="1">
            <a:spLocks noChangeArrowheads="1"/>
          </p:cNvSpPr>
          <p:nvPr/>
        </p:nvSpPr>
        <p:spPr bwMode="auto">
          <a:xfrm>
            <a:off x="323850" y="5013325"/>
            <a:ext cx="2663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(c)  Find the input resistance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Number Placeholder 3">
            <a:extLst>
              <a:ext uri="{FF2B5EF4-FFF2-40B4-BE49-F238E27FC236}">
                <a16:creationId xmlns:a16="http://schemas.microsoft.com/office/drawing/2014/main" id="{17934418-CFC7-4D9D-95A0-06EE2CF6A5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D35D35E-AF83-47E0-A746-9147040E588A}" type="slidenum">
              <a:rPr lang="en-US" altLang="en-US" sz="1400">
                <a:latin typeface="Comic Sans MS" panose="030F0702030302020204" pitchFamily="66" charset="0"/>
              </a:rPr>
              <a:pPr>
                <a:spcBef>
                  <a:spcPct val="0"/>
                </a:spcBef>
                <a:buFontTx/>
                <a:buNone/>
              </a:pPr>
              <a:t>113</a:t>
            </a:fld>
            <a:endParaRPr lang="en-US" altLang="en-US" sz="1400" dirty="0">
              <a:latin typeface="Comic Sans MS" panose="030F0702030302020204" pitchFamily="66" charset="0"/>
            </a:endParaRPr>
          </a:p>
        </p:txBody>
      </p:sp>
      <p:sp>
        <p:nvSpPr>
          <p:cNvPr id="248835" name="Rectangle 3">
            <a:extLst>
              <a:ext uri="{FF2B5EF4-FFF2-40B4-BE49-F238E27FC236}">
                <a16:creationId xmlns:a16="http://schemas.microsoft.com/office/drawing/2014/main" id="{6899BC9A-60CD-425E-A048-589586786094}"/>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8836" name="Rectangle 4">
            <a:extLst>
              <a:ext uri="{FF2B5EF4-FFF2-40B4-BE49-F238E27FC236}">
                <a16:creationId xmlns:a16="http://schemas.microsoft.com/office/drawing/2014/main" id="{F0C6714A-3BD4-41FD-9E97-5D75796D00EB}"/>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48837" name="Text Box 5">
            <a:extLst>
              <a:ext uri="{FF2B5EF4-FFF2-40B4-BE49-F238E27FC236}">
                <a16:creationId xmlns:a16="http://schemas.microsoft.com/office/drawing/2014/main" id="{69836ED1-AE3E-4880-8539-8AC83AF23DC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48838" name="Text Box 6">
            <a:extLst>
              <a:ext uri="{FF2B5EF4-FFF2-40B4-BE49-F238E27FC236}">
                <a16:creationId xmlns:a16="http://schemas.microsoft.com/office/drawing/2014/main" id="{62745E56-087C-4CF3-82E2-750CA6F7ECC8}"/>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48839" name="Text Box 7">
            <a:extLst>
              <a:ext uri="{FF2B5EF4-FFF2-40B4-BE49-F238E27FC236}">
                <a16:creationId xmlns:a16="http://schemas.microsoft.com/office/drawing/2014/main" id="{467DA905-CCB0-49A1-ABB1-C61F34ADB6EE}"/>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48840" name="Text Box 8">
            <a:extLst>
              <a:ext uri="{FF2B5EF4-FFF2-40B4-BE49-F238E27FC236}">
                <a16:creationId xmlns:a16="http://schemas.microsoft.com/office/drawing/2014/main" id="{376A7841-69E9-4BCC-BBC3-16CF5764B003}"/>
              </a:ext>
            </a:extLst>
          </p:cNvPr>
          <p:cNvSpPr txBox="1">
            <a:spLocks noChangeArrowheads="1"/>
          </p:cNvSpPr>
          <p:nvPr/>
        </p:nvSpPr>
        <p:spPr bwMode="auto">
          <a:xfrm>
            <a:off x="2411413" y="728663"/>
            <a:ext cx="3145413"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a:t>
            </a:r>
          </a:p>
        </p:txBody>
      </p:sp>
      <p:pic>
        <p:nvPicPr>
          <p:cNvPr id="248841" name="Picture 14">
            <a:extLst>
              <a:ext uri="{FF2B5EF4-FFF2-40B4-BE49-F238E27FC236}">
                <a16:creationId xmlns:a16="http://schemas.microsoft.com/office/drawing/2014/main" id="{DA4F4668-0219-4CE4-9871-7175C3769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84313"/>
            <a:ext cx="27686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42" name="Text Box 15">
            <a:extLst>
              <a:ext uri="{FF2B5EF4-FFF2-40B4-BE49-F238E27FC236}">
                <a16:creationId xmlns:a16="http://schemas.microsoft.com/office/drawing/2014/main" id="{DC81BA14-20E5-4B86-867A-BF232A40D89E}"/>
              </a:ext>
            </a:extLst>
          </p:cNvPr>
          <p:cNvSpPr txBox="1">
            <a:spLocks noChangeArrowheads="1"/>
          </p:cNvSpPr>
          <p:nvPr/>
        </p:nvSpPr>
        <p:spPr bwMode="auto">
          <a:xfrm>
            <a:off x="303213" y="1598613"/>
            <a:ext cx="15231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u="sng" dirty="0">
                <a:latin typeface="Comic Sans MS" panose="030F0702030302020204" pitchFamily="66" charset="0"/>
              </a:rPr>
              <a:t>DC analysis</a:t>
            </a:r>
          </a:p>
        </p:txBody>
      </p:sp>
      <p:graphicFrame>
        <p:nvGraphicFramePr>
          <p:cNvPr id="248843" name="Object 16">
            <a:extLst>
              <a:ext uri="{FF2B5EF4-FFF2-40B4-BE49-F238E27FC236}">
                <a16:creationId xmlns:a16="http://schemas.microsoft.com/office/drawing/2014/main" id="{B96385DA-9BC0-4CEC-97E7-60CD860A7C07}"/>
              </a:ext>
            </a:extLst>
          </p:cNvPr>
          <p:cNvGraphicFramePr>
            <a:graphicFrameLocks noChangeAspect="1"/>
          </p:cNvGraphicFramePr>
          <p:nvPr/>
        </p:nvGraphicFramePr>
        <p:xfrm>
          <a:off x="1042988" y="3457575"/>
          <a:ext cx="2765425" cy="1123950"/>
        </p:xfrm>
        <a:graphic>
          <a:graphicData uri="http://schemas.openxmlformats.org/presentationml/2006/ole">
            <mc:AlternateContent xmlns:mc="http://schemas.openxmlformats.org/markup-compatibility/2006">
              <mc:Choice xmlns:v="urn:schemas-microsoft-com:vml" Requires="v">
                <p:oleObj spid="_x0000_s248904" name="Equation" r:id="rId5" imgW="1320227" imgH="533169" progId="Equation.3">
                  <p:embed/>
                </p:oleObj>
              </mc:Choice>
              <mc:Fallback>
                <p:oleObj name="Equation" r:id="rId5" imgW="1320227" imgH="533169"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457575"/>
                        <a:ext cx="2765425" cy="1123950"/>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44" name="Text Box 20">
            <a:extLst>
              <a:ext uri="{FF2B5EF4-FFF2-40B4-BE49-F238E27FC236}">
                <a16:creationId xmlns:a16="http://schemas.microsoft.com/office/drawing/2014/main" id="{DE142471-1055-4C6E-8811-F784F9B92FF0}"/>
              </a:ext>
            </a:extLst>
          </p:cNvPr>
          <p:cNvSpPr txBox="1">
            <a:spLocks noChangeArrowheads="1"/>
          </p:cNvSpPr>
          <p:nvPr/>
        </p:nvSpPr>
        <p:spPr bwMode="auto">
          <a:xfrm>
            <a:off x="323850" y="2319338"/>
            <a:ext cx="59245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May be performed using the dc equivalent circuit shown.</a:t>
            </a:r>
          </a:p>
        </p:txBody>
      </p:sp>
      <p:graphicFrame>
        <p:nvGraphicFramePr>
          <p:cNvPr id="248845" name="Object 21">
            <a:extLst>
              <a:ext uri="{FF2B5EF4-FFF2-40B4-BE49-F238E27FC236}">
                <a16:creationId xmlns:a16="http://schemas.microsoft.com/office/drawing/2014/main" id="{7D4D8F51-21A5-4ED9-ABDE-0D642A30DC51}"/>
              </a:ext>
            </a:extLst>
          </p:cNvPr>
          <p:cNvGraphicFramePr>
            <a:graphicFrameLocks noChangeAspect="1"/>
          </p:cNvGraphicFramePr>
          <p:nvPr/>
        </p:nvGraphicFramePr>
        <p:xfrm>
          <a:off x="1082675" y="5013325"/>
          <a:ext cx="3776663" cy="509588"/>
        </p:xfrm>
        <a:graphic>
          <a:graphicData uri="http://schemas.openxmlformats.org/presentationml/2006/ole">
            <mc:AlternateContent xmlns:mc="http://schemas.openxmlformats.org/markup-compatibility/2006">
              <mc:Choice xmlns:v="urn:schemas-microsoft-com:vml" Requires="v">
                <p:oleObj spid="_x0000_s248905" name="Equation" r:id="rId7" imgW="1803400" imgH="241300" progId="Equation.3">
                  <p:embed/>
                </p:oleObj>
              </mc:Choice>
              <mc:Fallback>
                <p:oleObj name="Equation" r:id="rId7" imgW="1803400" imgH="2413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675" y="5013325"/>
                        <a:ext cx="3776663" cy="509588"/>
                      </a:xfrm>
                      <a:prstGeom prst="rect">
                        <a:avLst/>
                      </a:prstGeom>
                      <a:solidFill>
                        <a:srgbClr val="D0F86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Number Placeholder 3">
            <a:extLst>
              <a:ext uri="{FF2B5EF4-FFF2-40B4-BE49-F238E27FC236}">
                <a16:creationId xmlns:a16="http://schemas.microsoft.com/office/drawing/2014/main" id="{31607628-9515-49E0-8725-31A181CFCA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A50E524-9E88-4BE0-A52E-22EAAB2345A2}" type="slidenum">
              <a:rPr lang="en-US" altLang="en-US" sz="1400">
                <a:latin typeface="Comic Sans MS" panose="030F0702030302020204" pitchFamily="66" charset="0"/>
              </a:rPr>
              <a:pPr>
                <a:spcBef>
                  <a:spcPct val="0"/>
                </a:spcBef>
                <a:buFontTx/>
                <a:buNone/>
              </a:pPr>
              <a:t>114</a:t>
            </a:fld>
            <a:endParaRPr lang="en-US" altLang="en-US" sz="1400" dirty="0">
              <a:latin typeface="Comic Sans MS" panose="030F0702030302020204" pitchFamily="66" charset="0"/>
            </a:endParaRPr>
          </a:p>
        </p:txBody>
      </p:sp>
      <p:sp>
        <p:nvSpPr>
          <p:cNvPr id="250883" name="Rectangle 2">
            <a:extLst>
              <a:ext uri="{FF2B5EF4-FFF2-40B4-BE49-F238E27FC236}">
                <a16:creationId xmlns:a16="http://schemas.microsoft.com/office/drawing/2014/main" id="{6607B724-DB6C-4133-A748-5716C96564C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0884" name="Rectangle 3">
            <a:extLst>
              <a:ext uri="{FF2B5EF4-FFF2-40B4-BE49-F238E27FC236}">
                <a16:creationId xmlns:a16="http://schemas.microsoft.com/office/drawing/2014/main" id="{5FB69A42-0198-4CFF-886B-0F00171AC95B}"/>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0885" name="Text Box 4">
            <a:extLst>
              <a:ext uri="{FF2B5EF4-FFF2-40B4-BE49-F238E27FC236}">
                <a16:creationId xmlns:a16="http://schemas.microsoft.com/office/drawing/2014/main" id="{C1D0F07D-9D1B-4CBB-AB25-D5B94CDD674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50886" name="Text Box 5">
            <a:extLst>
              <a:ext uri="{FF2B5EF4-FFF2-40B4-BE49-F238E27FC236}">
                <a16:creationId xmlns:a16="http://schemas.microsoft.com/office/drawing/2014/main" id="{7D099209-5003-44EA-8D53-08448DAE97E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0887" name="Text Box 6">
            <a:extLst>
              <a:ext uri="{FF2B5EF4-FFF2-40B4-BE49-F238E27FC236}">
                <a16:creationId xmlns:a16="http://schemas.microsoft.com/office/drawing/2014/main" id="{87066B87-1B0F-4432-9E15-AB0E1220E79B}"/>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50888" name="Text Box 7">
            <a:extLst>
              <a:ext uri="{FF2B5EF4-FFF2-40B4-BE49-F238E27FC236}">
                <a16:creationId xmlns:a16="http://schemas.microsoft.com/office/drawing/2014/main" id="{052E027D-5E5A-4137-A4C9-CD36A888E06D}"/>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250889" name="Picture 8">
            <a:extLst>
              <a:ext uri="{FF2B5EF4-FFF2-40B4-BE49-F238E27FC236}">
                <a16:creationId xmlns:a16="http://schemas.microsoft.com/office/drawing/2014/main" id="{22E02322-80DF-4E71-B565-8CE5B282E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84313"/>
            <a:ext cx="27686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0890" name="Object 11">
            <a:extLst>
              <a:ext uri="{FF2B5EF4-FFF2-40B4-BE49-F238E27FC236}">
                <a16:creationId xmlns:a16="http://schemas.microsoft.com/office/drawing/2014/main" id="{171B2AD6-597C-443C-B5CD-893C151F27CC}"/>
              </a:ext>
            </a:extLst>
          </p:cNvPr>
          <p:cNvGraphicFramePr>
            <a:graphicFrameLocks noChangeAspect="1"/>
          </p:cNvGraphicFramePr>
          <p:nvPr/>
        </p:nvGraphicFramePr>
        <p:xfrm>
          <a:off x="1103313" y="2852738"/>
          <a:ext cx="2525712" cy="962025"/>
        </p:xfrm>
        <a:graphic>
          <a:graphicData uri="http://schemas.openxmlformats.org/presentationml/2006/ole">
            <mc:AlternateContent xmlns:mc="http://schemas.openxmlformats.org/markup-compatibility/2006">
              <mc:Choice xmlns:v="urn:schemas-microsoft-com:vml" Requires="v">
                <p:oleObj spid="_x0000_s250952" name="Equation" r:id="rId5" imgW="1206500" imgH="457200" progId="Equation.3">
                  <p:embed/>
                </p:oleObj>
              </mc:Choice>
              <mc:Fallback>
                <p:oleObj name="Equation" r:id="rId5" imgW="1206500" imgH="457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313" y="2852738"/>
                        <a:ext cx="2525712" cy="962025"/>
                      </a:xfrm>
                      <a:prstGeom prst="rect">
                        <a:avLst/>
                      </a:prstGeom>
                      <a:noFill/>
                      <a:ln>
                        <a:noFill/>
                      </a:ln>
                      <a:effectLst/>
                      <a:extLst>
                        <a:ext uri="{909E8E84-426E-40DD-AFC4-6F175D3DCCD1}">
                          <a14:hiddenFill xmlns:a14="http://schemas.microsoft.com/office/drawing/2010/main">
                            <a:solidFill>
                              <a:srgbClr val="9EF8F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1" name="Object 12">
            <a:extLst>
              <a:ext uri="{FF2B5EF4-FFF2-40B4-BE49-F238E27FC236}">
                <a16:creationId xmlns:a16="http://schemas.microsoft.com/office/drawing/2014/main" id="{70D55CBA-6E8E-4A1D-BD60-A4BF842B1A96}"/>
              </a:ext>
            </a:extLst>
          </p:cNvPr>
          <p:cNvGraphicFramePr>
            <a:graphicFrameLocks noChangeAspect="1"/>
          </p:cNvGraphicFramePr>
          <p:nvPr/>
        </p:nvGraphicFramePr>
        <p:xfrm>
          <a:off x="1042988" y="4797425"/>
          <a:ext cx="3216275" cy="508000"/>
        </p:xfrm>
        <a:graphic>
          <a:graphicData uri="http://schemas.openxmlformats.org/presentationml/2006/ole">
            <mc:AlternateContent xmlns:mc="http://schemas.openxmlformats.org/markup-compatibility/2006">
              <mc:Choice xmlns:v="urn:schemas-microsoft-com:vml" Requires="v">
                <p:oleObj spid="_x0000_s250953" name="Equation" r:id="rId7" imgW="1536700" imgH="241300" progId="Equation.3">
                  <p:embed/>
                </p:oleObj>
              </mc:Choice>
              <mc:Fallback>
                <p:oleObj name="Equation" r:id="rId7" imgW="1536700" imgH="2413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797425"/>
                        <a:ext cx="3216275" cy="508000"/>
                      </a:xfrm>
                      <a:prstGeom prst="rect">
                        <a:avLst/>
                      </a:prstGeom>
                      <a:solidFill>
                        <a:srgbClr val="DFBAE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92" name="Text Box 13">
            <a:extLst>
              <a:ext uri="{FF2B5EF4-FFF2-40B4-BE49-F238E27FC236}">
                <a16:creationId xmlns:a16="http://schemas.microsoft.com/office/drawing/2014/main" id="{9E7722D6-F5DB-4B30-AE16-B97EB13D60B0}"/>
              </a:ext>
            </a:extLst>
          </p:cNvPr>
          <p:cNvSpPr txBox="1">
            <a:spLocks noChangeArrowheads="1"/>
          </p:cNvSpPr>
          <p:nvPr/>
        </p:nvSpPr>
        <p:spPr bwMode="auto">
          <a:xfrm>
            <a:off x="320675" y="2008188"/>
            <a:ext cx="4591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From the dc equivalent circuit;</a:t>
            </a:r>
          </a:p>
        </p:txBody>
      </p:sp>
      <p:sp>
        <p:nvSpPr>
          <p:cNvPr id="250893" name="Text Box 14">
            <a:extLst>
              <a:ext uri="{FF2B5EF4-FFF2-40B4-BE49-F238E27FC236}">
                <a16:creationId xmlns:a16="http://schemas.microsoft.com/office/drawing/2014/main" id="{DA3BC770-3A31-4DC6-A654-240D24FE0700}"/>
              </a:ext>
            </a:extLst>
          </p:cNvPr>
          <p:cNvSpPr txBox="1">
            <a:spLocks noChangeArrowheads="1"/>
          </p:cNvSpPr>
          <p:nvPr/>
        </p:nvSpPr>
        <p:spPr bwMode="auto">
          <a:xfrm>
            <a:off x="320675" y="4051300"/>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Rearranging, we have;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Number Placeholder 3">
            <a:extLst>
              <a:ext uri="{FF2B5EF4-FFF2-40B4-BE49-F238E27FC236}">
                <a16:creationId xmlns:a16="http://schemas.microsoft.com/office/drawing/2014/main" id="{29726BF1-C3DF-40B4-8560-08BA6EF343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2F338F1-E93D-4AA4-9983-882D1FEF5EE4}" type="slidenum">
              <a:rPr lang="en-US" altLang="en-US" sz="1400">
                <a:latin typeface="Comic Sans MS" panose="030F0702030302020204" pitchFamily="66" charset="0"/>
              </a:rPr>
              <a:pPr>
                <a:spcBef>
                  <a:spcPct val="0"/>
                </a:spcBef>
                <a:buFontTx/>
                <a:buNone/>
              </a:pPr>
              <a:t>115</a:t>
            </a:fld>
            <a:endParaRPr lang="en-US" altLang="en-US" sz="1400" dirty="0">
              <a:latin typeface="Comic Sans MS" panose="030F0702030302020204" pitchFamily="66" charset="0"/>
            </a:endParaRPr>
          </a:p>
        </p:txBody>
      </p:sp>
      <p:sp>
        <p:nvSpPr>
          <p:cNvPr id="252931" name="Rectangle 2">
            <a:extLst>
              <a:ext uri="{FF2B5EF4-FFF2-40B4-BE49-F238E27FC236}">
                <a16:creationId xmlns:a16="http://schemas.microsoft.com/office/drawing/2014/main" id="{8E4D8A6E-1E0D-4577-9469-3B1ABE4A8BDE}"/>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2932" name="Rectangle 3">
            <a:extLst>
              <a:ext uri="{FF2B5EF4-FFF2-40B4-BE49-F238E27FC236}">
                <a16:creationId xmlns:a16="http://schemas.microsoft.com/office/drawing/2014/main" id="{0D0590EB-3737-4D7D-B2D0-778FA9C81999}"/>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2933" name="Text Box 4">
            <a:extLst>
              <a:ext uri="{FF2B5EF4-FFF2-40B4-BE49-F238E27FC236}">
                <a16:creationId xmlns:a16="http://schemas.microsoft.com/office/drawing/2014/main" id="{D0B3622D-5623-439E-A2D3-F42F37FC7F7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52934" name="Text Box 5">
            <a:extLst>
              <a:ext uri="{FF2B5EF4-FFF2-40B4-BE49-F238E27FC236}">
                <a16:creationId xmlns:a16="http://schemas.microsoft.com/office/drawing/2014/main" id="{B79C7A96-8E19-4C9B-B7A6-928DF4763DBB}"/>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2935" name="Text Box 6">
            <a:extLst>
              <a:ext uri="{FF2B5EF4-FFF2-40B4-BE49-F238E27FC236}">
                <a16:creationId xmlns:a16="http://schemas.microsoft.com/office/drawing/2014/main" id="{47E94441-78C8-4BE0-B6FC-5AFF1DF75A1D}"/>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pic>
        <p:nvPicPr>
          <p:cNvPr id="252936" name="Picture 8">
            <a:extLst>
              <a:ext uri="{FF2B5EF4-FFF2-40B4-BE49-F238E27FC236}">
                <a16:creationId xmlns:a16="http://schemas.microsoft.com/office/drawing/2014/main" id="{6B58DAAF-AA95-45C2-81A3-68FF3570C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84313"/>
            <a:ext cx="27686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7" name="Text Box 12">
            <a:extLst>
              <a:ext uri="{FF2B5EF4-FFF2-40B4-BE49-F238E27FC236}">
                <a16:creationId xmlns:a16="http://schemas.microsoft.com/office/drawing/2014/main" id="{7C76E4D7-8C60-45AD-A0C2-2E8C0B31B13E}"/>
              </a:ext>
            </a:extLst>
          </p:cNvPr>
          <p:cNvSpPr txBox="1">
            <a:spLocks noChangeArrowheads="1"/>
          </p:cNvSpPr>
          <p:nvPr/>
        </p:nvSpPr>
        <p:spPr bwMode="auto">
          <a:xfrm>
            <a:off x="320675" y="1628775"/>
            <a:ext cx="3031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Substituting for </a:t>
            </a:r>
            <a:r>
              <a:rPr lang="en-US" altLang="en-US" sz="2400" i="1" dirty="0">
                <a:latin typeface="Comic Sans MS" panose="030F0702030302020204" pitchFamily="66" charset="0"/>
              </a:rPr>
              <a:t>I</a:t>
            </a:r>
            <a:r>
              <a:rPr lang="en-US" altLang="en-US" sz="2400" i="1" baseline="-25000" dirty="0">
                <a:latin typeface="Comic Sans MS" panose="030F0702030302020204" pitchFamily="66" charset="0"/>
              </a:rPr>
              <a:t>D</a:t>
            </a:r>
            <a:r>
              <a:rPr lang="en-US" altLang="en-US" sz="2400" dirty="0">
                <a:latin typeface="Comic Sans MS" panose="030F0702030302020204" pitchFamily="66" charset="0"/>
              </a:rPr>
              <a:t>;</a:t>
            </a:r>
          </a:p>
        </p:txBody>
      </p:sp>
      <p:graphicFrame>
        <p:nvGraphicFramePr>
          <p:cNvPr id="252938" name="Object 14">
            <a:extLst>
              <a:ext uri="{FF2B5EF4-FFF2-40B4-BE49-F238E27FC236}">
                <a16:creationId xmlns:a16="http://schemas.microsoft.com/office/drawing/2014/main" id="{EDC82043-C681-4322-9D3C-606384789907}"/>
              </a:ext>
            </a:extLst>
          </p:cNvPr>
          <p:cNvGraphicFramePr>
            <a:graphicFrameLocks noChangeAspect="1"/>
          </p:cNvGraphicFramePr>
          <p:nvPr/>
        </p:nvGraphicFramePr>
        <p:xfrm>
          <a:off x="1116013" y="2349500"/>
          <a:ext cx="4548187" cy="509588"/>
        </p:xfrm>
        <a:graphic>
          <a:graphicData uri="http://schemas.openxmlformats.org/presentationml/2006/ole">
            <mc:AlternateContent xmlns:mc="http://schemas.openxmlformats.org/markup-compatibility/2006">
              <mc:Choice xmlns:v="urn:schemas-microsoft-com:vml" Requires="v">
                <p:oleObj spid="_x0000_s253031" name="Equation" r:id="rId5" imgW="2171700" imgH="241300" progId="Equation.3">
                  <p:embed/>
                </p:oleObj>
              </mc:Choice>
              <mc:Fallback>
                <p:oleObj name="Equation" r:id="rId5" imgW="2171700" imgH="2413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349500"/>
                        <a:ext cx="4548187" cy="509588"/>
                      </a:xfrm>
                      <a:prstGeom prst="rect">
                        <a:avLst/>
                      </a:prstGeom>
                      <a:noFill/>
                      <a:ln>
                        <a:noFill/>
                      </a:ln>
                      <a:effectLst/>
                      <a:extLst>
                        <a:ext uri="{909E8E84-426E-40DD-AFC4-6F175D3DCCD1}">
                          <a14:hiddenFill xmlns:a14="http://schemas.microsoft.com/office/drawing/2010/main">
                            <a:solidFill>
                              <a:srgbClr val="D0F86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9" name="Text Box 15">
            <a:extLst>
              <a:ext uri="{FF2B5EF4-FFF2-40B4-BE49-F238E27FC236}">
                <a16:creationId xmlns:a16="http://schemas.microsoft.com/office/drawing/2014/main" id="{4F52B046-EAE7-4ECF-924E-AD1DCBB9A093}"/>
              </a:ext>
            </a:extLst>
          </p:cNvPr>
          <p:cNvSpPr txBox="1">
            <a:spLocks noChangeArrowheads="1"/>
          </p:cNvSpPr>
          <p:nvPr/>
        </p:nvSpPr>
        <p:spPr bwMode="auto">
          <a:xfrm>
            <a:off x="376238" y="3087688"/>
            <a:ext cx="585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or;</a:t>
            </a:r>
          </a:p>
        </p:txBody>
      </p:sp>
      <p:graphicFrame>
        <p:nvGraphicFramePr>
          <p:cNvPr id="252940" name="Object 16">
            <a:extLst>
              <a:ext uri="{FF2B5EF4-FFF2-40B4-BE49-F238E27FC236}">
                <a16:creationId xmlns:a16="http://schemas.microsoft.com/office/drawing/2014/main" id="{E23F077D-F0DC-4A98-B1FC-95CFC954C5CA}"/>
              </a:ext>
            </a:extLst>
          </p:cNvPr>
          <p:cNvGraphicFramePr>
            <a:graphicFrameLocks noChangeAspect="1"/>
          </p:cNvGraphicFramePr>
          <p:nvPr/>
        </p:nvGraphicFramePr>
        <p:xfrm>
          <a:off x="1081088" y="3573463"/>
          <a:ext cx="3059112" cy="509587"/>
        </p:xfrm>
        <a:graphic>
          <a:graphicData uri="http://schemas.openxmlformats.org/presentationml/2006/ole">
            <mc:AlternateContent xmlns:mc="http://schemas.openxmlformats.org/markup-compatibility/2006">
              <mc:Choice xmlns:v="urn:schemas-microsoft-com:vml" Requires="v">
                <p:oleObj spid="_x0000_s253032" name="Equation" r:id="rId7" imgW="1459866" imgH="241195" progId="Equation.3">
                  <p:embed/>
                </p:oleObj>
              </mc:Choice>
              <mc:Fallback>
                <p:oleObj name="Equation" r:id="rId7" imgW="1459866" imgH="241195"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088" y="3573463"/>
                        <a:ext cx="3059112" cy="509587"/>
                      </a:xfrm>
                      <a:prstGeom prst="rect">
                        <a:avLst/>
                      </a:prstGeom>
                      <a:noFill/>
                      <a:ln>
                        <a:noFill/>
                      </a:ln>
                      <a:effectLst/>
                      <a:extLst>
                        <a:ext uri="{909E8E84-426E-40DD-AFC4-6F175D3DCCD1}">
                          <a14:hiddenFill xmlns:a14="http://schemas.microsoft.com/office/drawing/2010/main">
                            <a:solidFill>
                              <a:srgbClr val="D0F86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41" name="Text Box 17">
            <a:extLst>
              <a:ext uri="{FF2B5EF4-FFF2-40B4-BE49-F238E27FC236}">
                <a16:creationId xmlns:a16="http://schemas.microsoft.com/office/drawing/2014/main" id="{45216B7E-208D-4BF7-9078-055A500CE0F9}"/>
              </a:ext>
            </a:extLst>
          </p:cNvPr>
          <p:cNvSpPr txBox="1">
            <a:spLocks noChangeArrowheads="1"/>
          </p:cNvSpPr>
          <p:nvPr/>
        </p:nvSpPr>
        <p:spPr bwMode="auto">
          <a:xfrm>
            <a:off x="323850" y="4437063"/>
            <a:ext cx="4469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Solving the equation, we have;</a:t>
            </a:r>
          </a:p>
        </p:txBody>
      </p:sp>
      <p:graphicFrame>
        <p:nvGraphicFramePr>
          <p:cNvPr id="252942" name="Object 18">
            <a:extLst>
              <a:ext uri="{FF2B5EF4-FFF2-40B4-BE49-F238E27FC236}">
                <a16:creationId xmlns:a16="http://schemas.microsoft.com/office/drawing/2014/main" id="{1E9E6721-D97D-47CC-BB15-2A8532B355BC}"/>
              </a:ext>
            </a:extLst>
          </p:cNvPr>
          <p:cNvGraphicFramePr>
            <a:graphicFrameLocks noChangeAspect="1"/>
          </p:cNvGraphicFramePr>
          <p:nvPr/>
        </p:nvGraphicFramePr>
        <p:xfrm>
          <a:off x="1116013" y="5229225"/>
          <a:ext cx="1649412" cy="482600"/>
        </p:xfrm>
        <a:graphic>
          <a:graphicData uri="http://schemas.openxmlformats.org/presentationml/2006/ole">
            <mc:AlternateContent xmlns:mc="http://schemas.openxmlformats.org/markup-compatibility/2006">
              <mc:Choice xmlns:v="urn:schemas-microsoft-com:vml" Requires="v">
                <p:oleObj spid="_x0000_s253033" name="Equation" r:id="rId9" imgW="787400" imgH="228600" progId="Equation.3">
                  <p:embed/>
                </p:oleObj>
              </mc:Choice>
              <mc:Fallback>
                <p:oleObj name="Equation" r:id="rId9" imgW="787400" imgH="2286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5229225"/>
                        <a:ext cx="1649412" cy="482600"/>
                      </a:xfrm>
                      <a:prstGeom prst="rect">
                        <a:avLst/>
                      </a:prstGeom>
                      <a:noFill/>
                      <a:ln>
                        <a:noFill/>
                      </a:ln>
                      <a:effectLst/>
                      <a:extLst>
                        <a:ext uri="{909E8E84-426E-40DD-AFC4-6F175D3DCCD1}">
                          <a14:hiddenFill xmlns:a14="http://schemas.microsoft.com/office/drawing/2010/main">
                            <a:solidFill>
                              <a:srgbClr val="D0F86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43" name="Text Box 19">
            <a:extLst>
              <a:ext uri="{FF2B5EF4-FFF2-40B4-BE49-F238E27FC236}">
                <a16:creationId xmlns:a16="http://schemas.microsoft.com/office/drawing/2014/main" id="{D415F646-69A4-4341-ACBA-B936F93B2174}"/>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Number Placeholder 3">
            <a:extLst>
              <a:ext uri="{FF2B5EF4-FFF2-40B4-BE49-F238E27FC236}">
                <a16:creationId xmlns:a16="http://schemas.microsoft.com/office/drawing/2014/main" id="{1F51BE5A-CD41-415D-9CE7-44DD3795A5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A8C60C6-373C-41D2-AEE4-0DE7F6A1E170}" type="slidenum">
              <a:rPr lang="en-US" altLang="en-US" sz="1400">
                <a:latin typeface="Comic Sans MS" panose="030F0702030302020204" pitchFamily="66" charset="0"/>
              </a:rPr>
              <a:pPr>
                <a:spcBef>
                  <a:spcPct val="0"/>
                </a:spcBef>
                <a:buFontTx/>
                <a:buNone/>
              </a:pPr>
              <a:t>116</a:t>
            </a:fld>
            <a:endParaRPr lang="en-US" altLang="en-US" sz="1400" dirty="0">
              <a:latin typeface="Comic Sans MS" panose="030F0702030302020204" pitchFamily="66" charset="0"/>
            </a:endParaRPr>
          </a:p>
        </p:txBody>
      </p:sp>
      <p:sp>
        <p:nvSpPr>
          <p:cNvPr id="254979" name="Rectangle 2">
            <a:extLst>
              <a:ext uri="{FF2B5EF4-FFF2-40B4-BE49-F238E27FC236}">
                <a16:creationId xmlns:a16="http://schemas.microsoft.com/office/drawing/2014/main" id="{D3BDD373-73D9-4C16-87C2-B6CCD833418A}"/>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4980" name="Rectangle 3">
            <a:extLst>
              <a:ext uri="{FF2B5EF4-FFF2-40B4-BE49-F238E27FC236}">
                <a16:creationId xmlns:a16="http://schemas.microsoft.com/office/drawing/2014/main" id="{82B31A5D-CF9B-4EC3-BA66-49EA2E6AF118}"/>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4981" name="Text Box 4">
            <a:extLst>
              <a:ext uri="{FF2B5EF4-FFF2-40B4-BE49-F238E27FC236}">
                <a16:creationId xmlns:a16="http://schemas.microsoft.com/office/drawing/2014/main" id="{7ACF88F2-4CAA-4C45-8FD7-C5E6A30C7FE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54982" name="Text Box 5">
            <a:extLst>
              <a:ext uri="{FF2B5EF4-FFF2-40B4-BE49-F238E27FC236}">
                <a16:creationId xmlns:a16="http://schemas.microsoft.com/office/drawing/2014/main" id="{CFBD554A-36C2-4110-A915-F55739D3C57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4983" name="Text Box 6">
            <a:extLst>
              <a:ext uri="{FF2B5EF4-FFF2-40B4-BE49-F238E27FC236}">
                <a16:creationId xmlns:a16="http://schemas.microsoft.com/office/drawing/2014/main" id="{340D7366-7250-4ADB-9A40-61569499D37D}"/>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pic>
        <p:nvPicPr>
          <p:cNvPr id="254984" name="Picture 8">
            <a:extLst>
              <a:ext uri="{FF2B5EF4-FFF2-40B4-BE49-F238E27FC236}">
                <a16:creationId xmlns:a16="http://schemas.microsoft.com/office/drawing/2014/main" id="{0D27F19C-6E0B-491E-999A-21411D931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84313"/>
            <a:ext cx="27686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4985" name="Object 15">
            <a:extLst>
              <a:ext uri="{FF2B5EF4-FFF2-40B4-BE49-F238E27FC236}">
                <a16:creationId xmlns:a16="http://schemas.microsoft.com/office/drawing/2014/main" id="{73B4AAB2-DB35-46E5-AA99-133887D3B5A0}"/>
              </a:ext>
            </a:extLst>
          </p:cNvPr>
          <p:cNvGraphicFramePr>
            <a:graphicFrameLocks noChangeAspect="1"/>
          </p:cNvGraphicFramePr>
          <p:nvPr/>
        </p:nvGraphicFramePr>
        <p:xfrm>
          <a:off x="1331913" y="2417763"/>
          <a:ext cx="3111500" cy="1443037"/>
        </p:xfrm>
        <a:graphic>
          <a:graphicData uri="http://schemas.openxmlformats.org/presentationml/2006/ole">
            <mc:AlternateContent xmlns:mc="http://schemas.openxmlformats.org/markup-compatibility/2006">
              <mc:Choice xmlns:v="urn:schemas-microsoft-com:vml" Requires="v">
                <p:oleObj spid="_x0000_s255017" name="Equation" r:id="rId5" imgW="1485900" imgH="685800" progId="Equation.3">
                  <p:embed/>
                </p:oleObj>
              </mc:Choice>
              <mc:Fallback>
                <p:oleObj name="Equation" r:id="rId5" imgW="1485900" imgH="6858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2417763"/>
                        <a:ext cx="3111500" cy="1443037"/>
                      </a:xfrm>
                      <a:prstGeom prst="rect">
                        <a:avLst/>
                      </a:prstGeom>
                      <a:noFill/>
                      <a:ln>
                        <a:noFill/>
                      </a:ln>
                      <a:effectLst/>
                      <a:extLst>
                        <a:ext uri="{909E8E84-426E-40DD-AFC4-6F175D3DCCD1}">
                          <a14:hiddenFill xmlns:a14="http://schemas.microsoft.com/office/drawing/2010/main">
                            <a:solidFill>
                              <a:srgbClr val="DFBAE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86" name="Text Box 16">
            <a:extLst>
              <a:ext uri="{FF2B5EF4-FFF2-40B4-BE49-F238E27FC236}">
                <a16:creationId xmlns:a16="http://schemas.microsoft.com/office/drawing/2014/main" id="{052C370A-95E8-4EE5-A714-DA13E193BCBD}"/>
              </a:ext>
            </a:extLst>
          </p:cNvPr>
          <p:cNvSpPr txBox="1">
            <a:spLocks noChangeArrowheads="1"/>
          </p:cNvSpPr>
          <p:nvPr/>
        </p:nvSpPr>
        <p:spPr bwMode="auto">
          <a:xfrm>
            <a:off x="376238" y="1647825"/>
            <a:ext cx="3783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transconductance is;</a:t>
            </a:r>
          </a:p>
        </p:txBody>
      </p:sp>
      <p:sp>
        <p:nvSpPr>
          <p:cNvPr id="254987" name="Text Box 17">
            <a:extLst>
              <a:ext uri="{FF2B5EF4-FFF2-40B4-BE49-F238E27FC236}">
                <a16:creationId xmlns:a16="http://schemas.microsoft.com/office/drawing/2014/main" id="{541C0605-5236-468E-819B-AD7A32FBA4DA}"/>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Number Placeholder 3">
            <a:extLst>
              <a:ext uri="{FF2B5EF4-FFF2-40B4-BE49-F238E27FC236}">
                <a16:creationId xmlns:a16="http://schemas.microsoft.com/office/drawing/2014/main" id="{D8AC8B20-7E68-488A-81A5-C70407A2FF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D51354C-9C87-4F4F-9F71-06FE116F28B3}" type="slidenum">
              <a:rPr lang="en-US" altLang="en-US" sz="1400">
                <a:latin typeface="Comic Sans MS" panose="030F0702030302020204" pitchFamily="66" charset="0"/>
              </a:rPr>
              <a:pPr>
                <a:spcBef>
                  <a:spcPct val="0"/>
                </a:spcBef>
                <a:buFontTx/>
                <a:buNone/>
              </a:pPr>
              <a:t>117</a:t>
            </a:fld>
            <a:endParaRPr lang="en-US" altLang="en-US" sz="1400" dirty="0">
              <a:latin typeface="Comic Sans MS" panose="030F0702030302020204" pitchFamily="66" charset="0"/>
            </a:endParaRPr>
          </a:p>
        </p:txBody>
      </p:sp>
      <p:sp>
        <p:nvSpPr>
          <p:cNvPr id="257027" name="Rectangle 2">
            <a:extLst>
              <a:ext uri="{FF2B5EF4-FFF2-40B4-BE49-F238E27FC236}">
                <a16:creationId xmlns:a16="http://schemas.microsoft.com/office/drawing/2014/main" id="{B079C3BC-024F-4D71-B52C-709B7B0F30E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7028" name="Rectangle 3">
            <a:extLst>
              <a:ext uri="{FF2B5EF4-FFF2-40B4-BE49-F238E27FC236}">
                <a16:creationId xmlns:a16="http://schemas.microsoft.com/office/drawing/2014/main" id="{94A7B70F-A299-45BD-9760-D2F0201A7C8C}"/>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7029" name="Text Box 4">
            <a:extLst>
              <a:ext uri="{FF2B5EF4-FFF2-40B4-BE49-F238E27FC236}">
                <a16:creationId xmlns:a16="http://schemas.microsoft.com/office/drawing/2014/main" id="{48991008-84B1-4FDD-BE02-D194F0D3D664}"/>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57030" name="Text Box 5">
            <a:extLst>
              <a:ext uri="{FF2B5EF4-FFF2-40B4-BE49-F238E27FC236}">
                <a16:creationId xmlns:a16="http://schemas.microsoft.com/office/drawing/2014/main" id="{061FF3CA-77E5-4AB8-AB04-47EC3149903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7031" name="Text Box 6">
            <a:extLst>
              <a:ext uri="{FF2B5EF4-FFF2-40B4-BE49-F238E27FC236}">
                <a16:creationId xmlns:a16="http://schemas.microsoft.com/office/drawing/2014/main" id="{85F399F0-E597-4BB9-A9EF-AAF3BE058AAE}"/>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57032" name="Text Box 11">
            <a:extLst>
              <a:ext uri="{FF2B5EF4-FFF2-40B4-BE49-F238E27FC236}">
                <a16:creationId xmlns:a16="http://schemas.microsoft.com/office/drawing/2014/main" id="{C64638D8-36D5-4484-A953-C1F5D11BF923}"/>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257033" name="Text Box 12">
            <a:extLst>
              <a:ext uri="{FF2B5EF4-FFF2-40B4-BE49-F238E27FC236}">
                <a16:creationId xmlns:a16="http://schemas.microsoft.com/office/drawing/2014/main" id="{359C0B99-2A8F-4C50-A08A-F47FBDBF6718}"/>
              </a:ext>
            </a:extLst>
          </p:cNvPr>
          <p:cNvSpPr txBox="1">
            <a:spLocks noChangeArrowheads="1"/>
          </p:cNvSpPr>
          <p:nvPr/>
        </p:nvSpPr>
        <p:spPr bwMode="auto">
          <a:xfrm>
            <a:off x="376238" y="1676400"/>
            <a:ext cx="47291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ac equivalent circuit is as follows;</a:t>
            </a:r>
          </a:p>
        </p:txBody>
      </p:sp>
      <p:pic>
        <p:nvPicPr>
          <p:cNvPr id="257034" name="Picture 18">
            <a:extLst>
              <a:ext uri="{FF2B5EF4-FFF2-40B4-BE49-F238E27FC236}">
                <a16:creationId xmlns:a16="http://schemas.microsoft.com/office/drawing/2014/main" id="{2F3E2DFA-9652-4623-9E58-DEB161E80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565400"/>
            <a:ext cx="728027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Number Placeholder 3">
            <a:extLst>
              <a:ext uri="{FF2B5EF4-FFF2-40B4-BE49-F238E27FC236}">
                <a16:creationId xmlns:a16="http://schemas.microsoft.com/office/drawing/2014/main" id="{51C3DFD5-624E-4623-98BB-D4D1A5E205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97DD0221-6610-4FC4-B7A0-98C5615A90E7}" type="slidenum">
              <a:rPr lang="en-US" altLang="en-US" sz="1400">
                <a:latin typeface="Comic Sans MS" panose="030F0702030302020204" pitchFamily="66" charset="0"/>
              </a:rPr>
              <a:pPr>
                <a:spcBef>
                  <a:spcPct val="0"/>
                </a:spcBef>
                <a:buFontTx/>
                <a:buNone/>
              </a:pPr>
              <a:t>118</a:t>
            </a:fld>
            <a:endParaRPr lang="en-US" altLang="en-US" sz="1400" dirty="0">
              <a:latin typeface="Comic Sans MS" panose="030F0702030302020204" pitchFamily="66" charset="0"/>
            </a:endParaRPr>
          </a:p>
        </p:txBody>
      </p:sp>
      <p:sp>
        <p:nvSpPr>
          <p:cNvPr id="259075" name="Rectangle 2">
            <a:extLst>
              <a:ext uri="{FF2B5EF4-FFF2-40B4-BE49-F238E27FC236}">
                <a16:creationId xmlns:a16="http://schemas.microsoft.com/office/drawing/2014/main" id="{0EF0D837-84A1-483A-8637-8C2C0FC84129}"/>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9076" name="Rectangle 3">
            <a:extLst>
              <a:ext uri="{FF2B5EF4-FFF2-40B4-BE49-F238E27FC236}">
                <a16:creationId xmlns:a16="http://schemas.microsoft.com/office/drawing/2014/main" id="{BB2BA1BC-C04B-44AF-BDFE-2A8EC78C2CCB}"/>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9077" name="Text Box 4">
            <a:extLst>
              <a:ext uri="{FF2B5EF4-FFF2-40B4-BE49-F238E27FC236}">
                <a16:creationId xmlns:a16="http://schemas.microsoft.com/office/drawing/2014/main" id="{4D67A6B9-4FF3-4EBD-B997-A6CFBA0D569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59078" name="Text Box 5">
            <a:extLst>
              <a:ext uri="{FF2B5EF4-FFF2-40B4-BE49-F238E27FC236}">
                <a16:creationId xmlns:a16="http://schemas.microsoft.com/office/drawing/2014/main" id="{E01FC543-CAC8-485B-BA1D-41D211DD07A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9079" name="Text Box 6">
            <a:extLst>
              <a:ext uri="{FF2B5EF4-FFF2-40B4-BE49-F238E27FC236}">
                <a16:creationId xmlns:a16="http://schemas.microsoft.com/office/drawing/2014/main" id="{121C677C-3409-41BA-992C-7804F4681B73}"/>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59080" name="Text Box 7">
            <a:extLst>
              <a:ext uri="{FF2B5EF4-FFF2-40B4-BE49-F238E27FC236}">
                <a16:creationId xmlns:a16="http://schemas.microsoft.com/office/drawing/2014/main" id="{D47AF377-329D-4027-BB09-8E7B32B8CE86}"/>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259081" name="Text Box 8">
            <a:extLst>
              <a:ext uri="{FF2B5EF4-FFF2-40B4-BE49-F238E27FC236}">
                <a16:creationId xmlns:a16="http://schemas.microsoft.com/office/drawing/2014/main" id="{5A1FFDFC-AD8F-4087-B745-E3E1F2BBD24F}"/>
              </a:ext>
            </a:extLst>
          </p:cNvPr>
          <p:cNvSpPr txBox="1">
            <a:spLocks noChangeArrowheads="1"/>
          </p:cNvSpPr>
          <p:nvPr/>
        </p:nvSpPr>
        <p:spPr bwMode="auto">
          <a:xfrm>
            <a:off x="376238" y="1412875"/>
            <a:ext cx="82994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Replacing the transistor with its small-signal model, we have the following circuit;</a:t>
            </a:r>
          </a:p>
        </p:txBody>
      </p:sp>
      <p:pic>
        <p:nvPicPr>
          <p:cNvPr id="259082" name="Picture 10">
            <a:extLst>
              <a:ext uri="{FF2B5EF4-FFF2-40B4-BE49-F238E27FC236}">
                <a16:creationId xmlns:a16="http://schemas.microsoft.com/office/drawing/2014/main" id="{E829F230-F28B-4B4A-AA93-F8B13A5E5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276475"/>
            <a:ext cx="62484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9083" name="Object 11">
            <a:extLst>
              <a:ext uri="{FF2B5EF4-FFF2-40B4-BE49-F238E27FC236}">
                <a16:creationId xmlns:a16="http://schemas.microsoft.com/office/drawing/2014/main" id="{12CB8ACF-2824-464F-A8A0-DE0BEA8687E3}"/>
              </a:ext>
            </a:extLst>
          </p:cNvPr>
          <p:cNvGraphicFramePr>
            <a:graphicFrameLocks noChangeAspect="1"/>
          </p:cNvGraphicFramePr>
          <p:nvPr/>
        </p:nvGraphicFramePr>
        <p:xfrm>
          <a:off x="4932363" y="5300663"/>
          <a:ext cx="3643312" cy="534987"/>
        </p:xfrm>
        <a:graphic>
          <a:graphicData uri="http://schemas.openxmlformats.org/presentationml/2006/ole">
            <mc:AlternateContent xmlns:mc="http://schemas.openxmlformats.org/markup-compatibility/2006">
              <mc:Choice xmlns:v="urn:schemas-microsoft-com:vml" Requires="v">
                <p:oleObj spid="_x0000_s259114" name="Equation" r:id="rId5" imgW="1739900" imgH="254000" progId="Equation.3">
                  <p:embed/>
                </p:oleObj>
              </mc:Choice>
              <mc:Fallback>
                <p:oleObj name="Equation" r:id="rId5" imgW="1739900" imgH="2540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5300663"/>
                        <a:ext cx="3643312" cy="534987"/>
                      </a:xfrm>
                      <a:prstGeom prst="rect">
                        <a:avLst/>
                      </a:prstGeom>
                      <a:solidFill>
                        <a:srgbClr val="E1C0E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9084" name="Line 12">
            <a:extLst>
              <a:ext uri="{FF2B5EF4-FFF2-40B4-BE49-F238E27FC236}">
                <a16:creationId xmlns:a16="http://schemas.microsoft.com/office/drawing/2014/main" id="{C5884669-16F1-4436-B923-67FBD55DD979}"/>
              </a:ext>
            </a:extLst>
          </p:cNvPr>
          <p:cNvSpPr>
            <a:spLocks noChangeShapeType="1"/>
          </p:cNvSpPr>
          <p:nvPr/>
        </p:nvSpPr>
        <p:spPr bwMode="auto">
          <a:xfrm flipH="1" flipV="1">
            <a:off x="6804025" y="4221163"/>
            <a:ext cx="0" cy="1079500"/>
          </a:xfrm>
          <a:prstGeom prst="line">
            <a:avLst/>
          </a:prstGeom>
          <a:noFill/>
          <a:ln w="22225">
            <a:solidFill>
              <a:srgbClr val="951B8C"/>
            </a:solidFill>
            <a:round/>
            <a:headEnd/>
            <a:tailEnd type="arrow" w="med" len="lg"/>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Number Placeholder 3">
            <a:extLst>
              <a:ext uri="{FF2B5EF4-FFF2-40B4-BE49-F238E27FC236}">
                <a16:creationId xmlns:a16="http://schemas.microsoft.com/office/drawing/2014/main" id="{DCD27EFB-33AF-49A8-9F4B-47EBD7FCCB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8182229-8097-46BD-9292-BFCA9FCEE709}" type="slidenum">
              <a:rPr lang="en-US" altLang="en-US" sz="1400">
                <a:latin typeface="Comic Sans MS" panose="030F0702030302020204" pitchFamily="66" charset="0"/>
              </a:rPr>
              <a:pPr>
                <a:spcBef>
                  <a:spcPct val="0"/>
                </a:spcBef>
                <a:buFontTx/>
                <a:buNone/>
              </a:pPr>
              <a:t>119</a:t>
            </a:fld>
            <a:endParaRPr lang="en-US" altLang="en-US" sz="1400" dirty="0">
              <a:latin typeface="Comic Sans MS" panose="030F0702030302020204" pitchFamily="66" charset="0"/>
            </a:endParaRPr>
          </a:p>
        </p:txBody>
      </p:sp>
      <p:sp>
        <p:nvSpPr>
          <p:cNvPr id="261123" name="Rectangle 2">
            <a:extLst>
              <a:ext uri="{FF2B5EF4-FFF2-40B4-BE49-F238E27FC236}">
                <a16:creationId xmlns:a16="http://schemas.microsoft.com/office/drawing/2014/main" id="{B07EBE9B-A07D-42D0-867C-5829CBDE3DA4}"/>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1124" name="Rectangle 3">
            <a:extLst>
              <a:ext uri="{FF2B5EF4-FFF2-40B4-BE49-F238E27FC236}">
                <a16:creationId xmlns:a16="http://schemas.microsoft.com/office/drawing/2014/main" id="{763D6320-0D72-4D34-BA20-A56EB981DBE6}"/>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1125" name="Text Box 4">
            <a:extLst>
              <a:ext uri="{FF2B5EF4-FFF2-40B4-BE49-F238E27FC236}">
                <a16:creationId xmlns:a16="http://schemas.microsoft.com/office/drawing/2014/main" id="{A514E8B2-8858-4889-A208-39286D595116}"/>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61126" name="Text Box 5">
            <a:extLst>
              <a:ext uri="{FF2B5EF4-FFF2-40B4-BE49-F238E27FC236}">
                <a16:creationId xmlns:a16="http://schemas.microsoft.com/office/drawing/2014/main" id="{855470C7-1B50-44D4-A549-1FEC1DA6EF0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61127" name="Text Box 6">
            <a:extLst>
              <a:ext uri="{FF2B5EF4-FFF2-40B4-BE49-F238E27FC236}">
                <a16:creationId xmlns:a16="http://schemas.microsoft.com/office/drawing/2014/main" id="{50262770-664F-460F-BBD7-40CF2F8E86E2}"/>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61128" name="Text Box 7">
            <a:extLst>
              <a:ext uri="{FF2B5EF4-FFF2-40B4-BE49-F238E27FC236}">
                <a16:creationId xmlns:a16="http://schemas.microsoft.com/office/drawing/2014/main" id="{2C9158F3-8776-4519-831E-0191723A3D59}"/>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261129" name="Picture 9">
            <a:extLst>
              <a:ext uri="{FF2B5EF4-FFF2-40B4-BE49-F238E27FC236}">
                <a16:creationId xmlns:a16="http://schemas.microsoft.com/office/drawing/2014/main" id="{85EEE0F6-9036-4D56-8580-886444930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349500"/>
            <a:ext cx="62484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1130" name="Object 13">
            <a:extLst>
              <a:ext uri="{FF2B5EF4-FFF2-40B4-BE49-F238E27FC236}">
                <a16:creationId xmlns:a16="http://schemas.microsoft.com/office/drawing/2014/main" id="{0FA394A1-06EB-40E7-82B6-2CF3C6A71D14}"/>
              </a:ext>
            </a:extLst>
          </p:cNvPr>
          <p:cNvGraphicFramePr>
            <a:graphicFrameLocks noChangeAspect="1"/>
          </p:cNvGraphicFramePr>
          <p:nvPr/>
        </p:nvGraphicFramePr>
        <p:xfrm>
          <a:off x="7092950" y="1557338"/>
          <a:ext cx="1808163" cy="508000"/>
        </p:xfrm>
        <a:graphic>
          <a:graphicData uri="http://schemas.openxmlformats.org/presentationml/2006/ole">
            <mc:AlternateContent xmlns:mc="http://schemas.openxmlformats.org/markup-compatibility/2006">
              <mc:Choice xmlns:v="urn:schemas-microsoft-com:vml" Requires="v">
                <p:oleObj spid="_x0000_s261192" name="Equation" r:id="rId5" imgW="863225" imgH="241195" progId="Equation.3">
                  <p:embed/>
                </p:oleObj>
              </mc:Choice>
              <mc:Fallback>
                <p:oleObj name="Equation" r:id="rId5" imgW="863225" imgH="241195"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1557338"/>
                        <a:ext cx="1808163" cy="508000"/>
                      </a:xfrm>
                      <a:prstGeom prst="rect">
                        <a:avLst/>
                      </a:prstGeom>
                      <a:solidFill>
                        <a:srgbClr val="D2CF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31" name="Object 14">
            <a:extLst>
              <a:ext uri="{FF2B5EF4-FFF2-40B4-BE49-F238E27FC236}">
                <a16:creationId xmlns:a16="http://schemas.microsoft.com/office/drawing/2014/main" id="{3BA7694E-D86E-486D-B519-645295BE34B3}"/>
              </a:ext>
            </a:extLst>
          </p:cNvPr>
          <p:cNvGraphicFramePr>
            <a:graphicFrameLocks noChangeAspect="1"/>
          </p:cNvGraphicFramePr>
          <p:nvPr/>
        </p:nvGraphicFramePr>
        <p:xfrm>
          <a:off x="2771775" y="5373688"/>
          <a:ext cx="1196975" cy="508000"/>
        </p:xfrm>
        <a:graphic>
          <a:graphicData uri="http://schemas.openxmlformats.org/presentationml/2006/ole">
            <mc:AlternateContent xmlns:mc="http://schemas.openxmlformats.org/markup-compatibility/2006">
              <mc:Choice xmlns:v="urn:schemas-microsoft-com:vml" Requires="v">
                <p:oleObj spid="_x0000_s261193" name="Equation" r:id="rId7" imgW="571252" imgH="241195" progId="Equation.3">
                  <p:embed/>
                </p:oleObj>
              </mc:Choice>
              <mc:Fallback>
                <p:oleObj name="Equation" r:id="rId7" imgW="571252" imgH="24119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5373688"/>
                        <a:ext cx="1196975" cy="508000"/>
                      </a:xfrm>
                      <a:prstGeom prst="rect">
                        <a:avLst/>
                      </a:prstGeom>
                      <a:solidFill>
                        <a:srgbClr val="D2CF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1132" name="Line 15">
            <a:extLst>
              <a:ext uri="{FF2B5EF4-FFF2-40B4-BE49-F238E27FC236}">
                <a16:creationId xmlns:a16="http://schemas.microsoft.com/office/drawing/2014/main" id="{942305D2-1F88-4EB6-BC33-B9EF84C596B7}"/>
              </a:ext>
            </a:extLst>
          </p:cNvPr>
          <p:cNvSpPr>
            <a:spLocks noChangeShapeType="1"/>
          </p:cNvSpPr>
          <p:nvPr/>
        </p:nvSpPr>
        <p:spPr bwMode="auto">
          <a:xfrm flipV="1">
            <a:off x="3132138" y="3860800"/>
            <a:ext cx="792162" cy="1512888"/>
          </a:xfrm>
          <a:prstGeom prst="line">
            <a:avLst/>
          </a:prstGeom>
          <a:noFill/>
          <a:ln w="22225">
            <a:solidFill>
              <a:srgbClr val="0000FF"/>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61133" name="Line 16">
            <a:extLst>
              <a:ext uri="{FF2B5EF4-FFF2-40B4-BE49-F238E27FC236}">
                <a16:creationId xmlns:a16="http://schemas.microsoft.com/office/drawing/2014/main" id="{DAEEE180-7817-4068-A1BA-EFD661CA13D9}"/>
              </a:ext>
            </a:extLst>
          </p:cNvPr>
          <p:cNvSpPr>
            <a:spLocks noChangeShapeType="1"/>
          </p:cNvSpPr>
          <p:nvPr/>
        </p:nvSpPr>
        <p:spPr bwMode="auto">
          <a:xfrm flipH="1">
            <a:off x="7092950" y="2060575"/>
            <a:ext cx="215900" cy="863600"/>
          </a:xfrm>
          <a:prstGeom prst="line">
            <a:avLst/>
          </a:prstGeom>
          <a:noFill/>
          <a:ln w="22225">
            <a:solidFill>
              <a:srgbClr val="0000FF"/>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6EDE58FD-DFBA-4224-B192-625F1232EC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A523E3A-4991-4A56-AEB4-F0C4ECFF3E3E}" type="slidenum">
              <a:rPr lang="en-US" altLang="en-US" sz="1400">
                <a:latin typeface="Comic Sans MS" panose="030F0702030302020204" pitchFamily="66" charset="0"/>
              </a:rPr>
              <a:pPr>
                <a:spcBef>
                  <a:spcPct val="0"/>
                </a:spcBef>
                <a:buFontTx/>
                <a:buNone/>
              </a:pPr>
              <a:t>12</a:t>
            </a:fld>
            <a:endParaRPr lang="en-US" altLang="en-US" sz="1400" dirty="0">
              <a:latin typeface="Comic Sans MS" panose="030F0702030302020204" pitchFamily="66" charset="0"/>
            </a:endParaRPr>
          </a:p>
        </p:txBody>
      </p:sp>
      <p:sp>
        <p:nvSpPr>
          <p:cNvPr id="25603" name="Rectangle 2">
            <a:extLst>
              <a:ext uri="{FF2B5EF4-FFF2-40B4-BE49-F238E27FC236}">
                <a16:creationId xmlns:a16="http://schemas.microsoft.com/office/drawing/2014/main" id="{A46E2EF1-8B52-436B-8DF2-BDF6AFECD58F}"/>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604" name="Rectangle 3">
            <a:extLst>
              <a:ext uri="{FF2B5EF4-FFF2-40B4-BE49-F238E27FC236}">
                <a16:creationId xmlns:a16="http://schemas.microsoft.com/office/drawing/2014/main" id="{59AA55E8-0E13-4D6E-B2C2-9BCA832B4EE9}"/>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5605" name="Text Box 4">
            <a:extLst>
              <a:ext uri="{FF2B5EF4-FFF2-40B4-BE49-F238E27FC236}">
                <a16:creationId xmlns:a16="http://schemas.microsoft.com/office/drawing/2014/main" id="{7497B3A7-6523-42E6-B5AA-E9CCBDE4A24E}"/>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25606" name="Text Box 5">
            <a:extLst>
              <a:ext uri="{FF2B5EF4-FFF2-40B4-BE49-F238E27FC236}">
                <a16:creationId xmlns:a16="http://schemas.microsoft.com/office/drawing/2014/main" id="{C1D8EAE0-E623-4B6E-A75E-023E7FF55360}"/>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5607" name="Line 6">
            <a:extLst>
              <a:ext uri="{FF2B5EF4-FFF2-40B4-BE49-F238E27FC236}">
                <a16:creationId xmlns:a16="http://schemas.microsoft.com/office/drawing/2014/main" id="{180154CB-C441-4E81-86F2-A56CADF7C5BF}"/>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5608" name="Text Box 7">
            <a:extLst>
              <a:ext uri="{FF2B5EF4-FFF2-40B4-BE49-F238E27FC236}">
                <a16:creationId xmlns:a16="http://schemas.microsoft.com/office/drawing/2014/main" id="{4F49E51D-2117-4E06-990C-83862D288979}"/>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25609" name="Picture 8">
            <a:extLst>
              <a:ext uri="{FF2B5EF4-FFF2-40B4-BE49-F238E27FC236}">
                <a16:creationId xmlns:a16="http://schemas.microsoft.com/office/drawing/2014/main" id="{8ADA55A2-5E2A-406F-9701-209966462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10" name="Object 9">
            <a:extLst>
              <a:ext uri="{FF2B5EF4-FFF2-40B4-BE49-F238E27FC236}">
                <a16:creationId xmlns:a16="http://schemas.microsoft.com/office/drawing/2014/main" id="{40D6B888-EE29-4FC3-BE04-918DE72D1E2C}"/>
              </a:ext>
            </a:extLst>
          </p:cNvPr>
          <p:cNvGraphicFramePr>
            <a:graphicFrameLocks noChangeAspect="1"/>
          </p:cNvGraphicFramePr>
          <p:nvPr/>
        </p:nvGraphicFramePr>
        <p:xfrm>
          <a:off x="1231900" y="2335213"/>
          <a:ext cx="2476500" cy="531812"/>
        </p:xfrm>
        <a:graphic>
          <a:graphicData uri="http://schemas.openxmlformats.org/presentationml/2006/ole">
            <mc:AlternateContent xmlns:mc="http://schemas.openxmlformats.org/markup-compatibility/2006">
              <mc:Choice xmlns:v="urn:schemas-microsoft-com:vml" Requires="v">
                <p:oleObj spid="_x0000_s25703" name="Equation" r:id="rId5" imgW="1180588" imgH="253890" progId="Equation.3">
                  <p:embed/>
                </p:oleObj>
              </mc:Choice>
              <mc:Fallback>
                <p:oleObj name="Equation" r:id="rId5" imgW="1180588" imgH="2538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00" y="2335213"/>
                        <a:ext cx="24765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1" name="Text Box 10">
            <a:extLst>
              <a:ext uri="{FF2B5EF4-FFF2-40B4-BE49-F238E27FC236}">
                <a16:creationId xmlns:a16="http://schemas.microsoft.com/office/drawing/2014/main" id="{71F4DBB1-88E5-49CC-B09A-316A1757B96B}"/>
              </a:ext>
            </a:extLst>
          </p:cNvPr>
          <p:cNvSpPr txBox="1">
            <a:spLocks noChangeArrowheads="1"/>
          </p:cNvSpPr>
          <p:nvPr/>
        </p:nvSpPr>
        <p:spPr bwMode="auto">
          <a:xfrm>
            <a:off x="376238" y="1647825"/>
            <a:ext cx="5851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total instantaneous drain current is;</a:t>
            </a:r>
          </a:p>
        </p:txBody>
      </p:sp>
      <p:sp>
        <p:nvSpPr>
          <p:cNvPr id="25612" name="Text Box 11">
            <a:extLst>
              <a:ext uri="{FF2B5EF4-FFF2-40B4-BE49-F238E27FC236}">
                <a16:creationId xmlns:a16="http://schemas.microsoft.com/office/drawing/2014/main" id="{1A6D1CFD-4D40-46F9-AED7-4857F63D5540}"/>
              </a:ext>
            </a:extLst>
          </p:cNvPr>
          <p:cNvSpPr txBox="1">
            <a:spLocks noChangeArrowheads="1"/>
          </p:cNvSpPr>
          <p:nvPr/>
        </p:nvSpPr>
        <p:spPr bwMode="auto">
          <a:xfrm>
            <a:off x="395288" y="3403600"/>
            <a:ext cx="2661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a:t>
            </a:r>
          </a:p>
        </p:txBody>
      </p:sp>
      <p:graphicFrame>
        <p:nvGraphicFramePr>
          <p:cNvPr id="25613" name="Object 19">
            <a:extLst>
              <a:ext uri="{FF2B5EF4-FFF2-40B4-BE49-F238E27FC236}">
                <a16:creationId xmlns:a16="http://schemas.microsoft.com/office/drawing/2014/main" id="{BE70284B-67C3-4C20-9A0B-CCAB13E2B48D}"/>
              </a:ext>
            </a:extLst>
          </p:cNvPr>
          <p:cNvGraphicFramePr>
            <a:graphicFrameLocks noChangeAspect="1"/>
          </p:cNvGraphicFramePr>
          <p:nvPr/>
        </p:nvGraphicFramePr>
        <p:xfrm>
          <a:off x="1262063" y="4130675"/>
          <a:ext cx="3381375" cy="1169988"/>
        </p:xfrm>
        <a:graphic>
          <a:graphicData uri="http://schemas.openxmlformats.org/presentationml/2006/ole">
            <mc:AlternateContent xmlns:mc="http://schemas.openxmlformats.org/markup-compatibility/2006">
              <mc:Choice xmlns:v="urn:schemas-microsoft-com:vml" Requires="v">
                <p:oleObj spid="_x0000_s25704" name="Equation" r:id="rId7" imgW="1612900" imgH="558800" progId="Equation.3">
                  <p:embed/>
                </p:oleObj>
              </mc:Choice>
              <mc:Fallback>
                <p:oleObj name="Equation" r:id="rId7" imgW="1612900" imgH="5588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063" y="4130675"/>
                        <a:ext cx="3381375" cy="1169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4" name="Text Box 21">
            <a:extLst>
              <a:ext uri="{FF2B5EF4-FFF2-40B4-BE49-F238E27FC236}">
                <a16:creationId xmlns:a16="http://schemas.microsoft.com/office/drawing/2014/main" id="{EBFBE955-D24E-4311-B8EF-3BB2EB7B4B34}"/>
              </a:ext>
            </a:extLst>
          </p:cNvPr>
          <p:cNvSpPr txBox="1">
            <a:spLocks noChangeArrowheads="1"/>
          </p:cNvSpPr>
          <p:nvPr/>
        </p:nvSpPr>
        <p:spPr bwMode="auto">
          <a:xfrm>
            <a:off x="519113" y="531971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or</a:t>
            </a:r>
          </a:p>
        </p:txBody>
      </p:sp>
      <p:graphicFrame>
        <p:nvGraphicFramePr>
          <p:cNvPr id="25615" name="Object 22">
            <a:extLst>
              <a:ext uri="{FF2B5EF4-FFF2-40B4-BE49-F238E27FC236}">
                <a16:creationId xmlns:a16="http://schemas.microsoft.com/office/drawing/2014/main" id="{E4EE917C-4C22-4F08-A21D-3C91CAFB2687}"/>
              </a:ext>
            </a:extLst>
          </p:cNvPr>
          <p:cNvGraphicFramePr>
            <a:graphicFrameLocks noChangeAspect="1"/>
          </p:cNvGraphicFramePr>
          <p:nvPr/>
        </p:nvGraphicFramePr>
        <p:xfrm>
          <a:off x="1220788" y="5965825"/>
          <a:ext cx="6230937" cy="558800"/>
        </p:xfrm>
        <a:graphic>
          <a:graphicData uri="http://schemas.openxmlformats.org/presentationml/2006/ole">
            <mc:AlternateContent xmlns:mc="http://schemas.openxmlformats.org/markup-compatibility/2006">
              <mc:Choice xmlns:v="urn:schemas-microsoft-com:vml" Requires="v">
                <p:oleObj spid="_x0000_s25705" name="Equation" r:id="rId9" imgW="2971800" imgH="266700" progId="Equation.3">
                  <p:embed/>
                </p:oleObj>
              </mc:Choice>
              <mc:Fallback>
                <p:oleObj name="Equation" r:id="rId9" imgW="2971800" imgH="2667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0788" y="5965825"/>
                        <a:ext cx="6230937"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Number Placeholder 3">
            <a:extLst>
              <a:ext uri="{FF2B5EF4-FFF2-40B4-BE49-F238E27FC236}">
                <a16:creationId xmlns:a16="http://schemas.microsoft.com/office/drawing/2014/main" id="{DC1760DC-F39A-4BEC-AAAA-B947012D21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81EEF44-21CE-47FF-8E1A-23CE31ACA433}" type="slidenum">
              <a:rPr lang="en-US" altLang="en-US" sz="1400">
                <a:latin typeface="Comic Sans MS" panose="030F0702030302020204" pitchFamily="66" charset="0"/>
              </a:rPr>
              <a:pPr>
                <a:spcBef>
                  <a:spcPct val="0"/>
                </a:spcBef>
                <a:buFontTx/>
                <a:buNone/>
              </a:pPr>
              <a:t>120</a:t>
            </a:fld>
            <a:endParaRPr lang="en-US" altLang="en-US" sz="1400" dirty="0">
              <a:latin typeface="Comic Sans MS" panose="030F0702030302020204" pitchFamily="66" charset="0"/>
            </a:endParaRPr>
          </a:p>
        </p:txBody>
      </p:sp>
      <p:sp>
        <p:nvSpPr>
          <p:cNvPr id="263171" name="Rectangle 2">
            <a:extLst>
              <a:ext uri="{FF2B5EF4-FFF2-40B4-BE49-F238E27FC236}">
                <a16:creationId xmlns:a16="http://schemas.microsoft.com/office/drawing/2014/main" id="{BDECEE03-5A86-49E2-88AE-21F595459A2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3172" name="Rectangle 3">
            <a:extLst>
              <a:ext uri="{FF2B5EF4-FFF2-40B4-BE49-F238E27FC236}">
                <a16:creationId xmlns:a16="http://schemas.microsoft.com/office/drawing/2014/main" id="{01815A65-3F64-425A-B72F-917A9C5508B9}"/>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3173" name="Text Box 4">
            <a:extLst>
              <a:ext uri="{FF2B5EF4-FFF2-40B4-BE49-F238E27FC236}">
                <a16:creationId xmlns:a16="http://schemas.microsoft.com/office/drawing/2014/main" id="{FB3B76C3-7F7A-4F84-B3E8-6CA417A7EFC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63174" name="Text Box 5">
            <a:extLst>
              <a:ext uri="{FF2B5EF4-FFF2-40B4-BE49-F238E27FC236}">
                <a16:creationId xmlns:a16="http://schemas.microsoft.com/office/drawing/2014/main" id="{FFB72AC1-24BE-4D3A-8908-1DE1AC94C7BA}"/>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63175" name="Text Box 6">
            <a:extLst>
              <a:ext uri="{FF2B5EF4-FFF2-40B4-BE49-F238E27FC236}">
                <a16:creationId xmlns:a16="http://schemas.microsoft.com/office/drawing/2014/main" id="{D4787906-F0E4-441C-8AC9-A710083C6E4F}"/>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63176" name="Text Box 7">
            <a:extLst>
              <a:ext uri="{FF2B5EF4-FFF2-40B4-BE49-F238E27FC236}">
                <a16:creationId xmlns:a16="http://schemas.microsoft.com/office/drawing/2014/main" id="{48B2E00B-2D39-4F35-8719-C1DFF294871F}"/>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263177" name="Picture 8">
            <a:extLst>
              <a:ext uri="{FF2B5EF4-FFF2-40B4-BE49-F238E27FC236}">
                <a16:creationId xmlns:a16="http://schemas.microsoft.com/office/drawing/2014/main" id="{9ECFD3B0-53C8-4AF5-A8F7-864E1F1DC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62484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3178" name="Object 9">
            <a:extLst>
              <a:ext uri="{FF2B5EF4-FFF2-40B4-BE49-F238E27FC236}">
                <a16:creationId xmlns:a16="http://schemas.microsoft.com/office/drawing/2014/main" id="{0CA50464-BD82-40D0-8640-740DD271E874}"/>
              </a:ext>
            </a:extLst>
          </p:cNvPr>
          <p:cNvGraphicFramePr>
            <a:graphicFrameLocks noChangeAspect="1"/>
          </p:cNvGraphicFramePr>
          <p:nvPr/>
        </p:nvGraphicFramePr>
        <p:xfrm>
          <a:off x="7092950" y="1557338"/>
          <a:ext cx="1808163" cy="508000"/>
        </p:xfrm>
        <a:graphic>
          <a:graphicData uri="http://schemas.openxmlformats.org/presentationml/2006/ole">
            <mc:AlternateContent xmlns:mc="http://schemas.openxmlformats.org/markup-compatibility/2006">
              <mc:Choice xmlns:v="urn:schemas-microsoft-com:vml" Requires="v">
                <p:oleObj spid="_x0000_s263302" name="Equation" r:id="rId5" imgW="863225" imgH="241195" progId="Equation.3">
                  <p:embed/>
                </p:oleObj>
              </mc:Choice>
              <mc:Fallback>
                <p:oleObj name="Equation" r:id="rId5" imgW="863225" imgH="24119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1557338"/>
                        <a:ext cx="1808163" cy="508000"/>
                      </a:xfrm>
                      <a:prstGeom prst="rect">
                        <a:avLst/>
                      </a:prstGeom>
                      <a:solidFill>
                        <a:srgbClr val="D2CF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9" name="Object 10">
            <a:extLst>
              <a:ext uri="{FF2B5EF4-FFF2-40B4-BE49-F238E27FC236}">
                <a16:creationId xmlns:a16="http://schemas.microsoft.com/office/drawing/2014/main" id="{227F09FD-F394-4612-B4E8-697C5AC4BFC3}"/>
              </a:ext>
            </a:extLst>
          </p:cNvPr>
          <p:cNvGraphicFramePr>
            <a:graphicFrameLocks noChangeAspect="1"/>
          </p:cNvGraphicFramePr>
          <p:nvPr/>
        </p:nvGraphicFramePr>
        <p:xfrm>
          <a:off x="2195513" y="1557338"/>
          <a:ext cx="1196975" cy="508000"/>
        </p:xfrm>
        <a:graphic>
          <a:graphicData uri="http://schemas.openxmlformats.org/presentationml/2006/ole">
            <mc:AlternateContent xmlns:mc="http://schemas.openxmlformats.org/markup-compatibility/2006">
              <mc:Choice xmlns:v="urn:schemas-microsoft-com:vml" Requires="v">
                <p:oleObj spid="_x0000_s263303" name="Equation" r:id="rId7" imgW="571252" imgH="241195" progId="Equation.3">
                  <p:embed/>
                </p:oleObj>
              </mc:Choice>
              <mc:Fallback>
                <p:oleObj name="Equation" r:id="rId7" imgW="571252" imgH="241195"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557338"/>
                        <a:ext cx="1196975" cy="508000"/>
                      </a:xfrm>
                      <a:prstGeom prst="rect">
                        <a:avLst/>
                      </a:prstGeom>
                      <a:solidFill>
                        <a:srgbClr val="D2CF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0" name="Line 11">
            <a:extLst>
              <a:ext uri="{FF2B5EF4-FFF2-40B4-BE49-F238E27FC236}">
                <a16:creationId xmlns:a16="http://schemas.microsoft.com/office/drawing/2014/main" id="{7B3FEE24-20A5-474C-81FD-0569CEA06BDF}"/>
              </a:ext>
            </a:extLst>
          </p:cNvPr>
          <p:cNvSpPr>
            <a:spLocks noChangeShapeType="1"/>
          </p:cNvSpPr>
          <p:nvPr/>
        </p:nvSpPr>
        <p:spPr bwMode="auto">
          <a:xfrm>
            <a:off x="2959100" y="2046288"/>
            <a:ext cx="935038" cy="1008062"/>
          </a:xfrm>
          <a:prstGeom prst="line">
            <a:avLst/>
          </a:prstGeom>
          <a:noFill/>
          <a:ln w="22225">
            <a:solidFill>
              <a:srgbClr val="0000FF"/>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63181" name="Line 12">
            <a:extLst>
              <a:ext uri="{FF2B5EF4-FFF2-40B4-BE49-F238E27FC236}">
                <a16:creationId xmlns:a16="http://schemas.microsoft.com/office/drawing/2014/main" id="{FB3D9079-FAAA-4687-86DC-B0F0988687C6}"/>
              </a:ext>
            </a:extLst>
          </p:cNvPr>
          <p:cNvSpPr>
            <a:spLocks noChangeShapeType="1"/>
          </p:cNvSpPr>
          <p:nvPr/>
        </p:nvSpPr>
        <p:spPr bwMode="auto">
          <a:xfrm flipH="1">
            <a:off x="7164388" y="2060575"/>
            <a:ext cx="144462" cy="431800"/>
          </a:xfrm>
          <a:prstGeom prst="line">
            <a:avLst/>
          </a:prstGeom>
          <a:noFill/>
          <a:ln w="22225">
            <a:solidFill>
              <a:srgbClr val="0000FF"/>
            </a:solidFill>
            <a:round/>
            <a:headEnd/>
            <a:tailEnd type="arrow"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graphicFrame>
        <p:nvGraphicFramePr>
          <p:cNvPr id="263182" name="Object 13">
            <a:extLst>
              <a:ext uri="{FF2B5EF4-FFF2-40B4-BE49-F238E27FC236}">
                <a16:creationId xmlns:a16="http://schemas.microsoft.com/office/drawing/2014/main" id="{9B92808A-F5C3-4945-835B-35919BC6728E}"/>
              </a:ext>
            </a:extLst>
          </p:cNvPr>
          <p:cNvGraphicFramePr>
            <a:graphicFrameLocks noChangeAspect="1"/>
          </p:cNvGraphicFramePr>
          <p:nvPr/>
        </p:nvGraphicFramePr>
        <p:xfrm>
          <a:off x="1979613" y="4797425"/>
          <a:ext cx="3243262" cy="508000"/>
        </p:xfrm>
        <a:graphic>
          <a:graphicData uri="http://schemas.openxmlformats.org/presentationml/2006/ole">
            <mc:AlternateContent xmlns:mc="http://schemas.openxmlformats.org/markup-compatibility/2006">
              <mc:Choice xmlns:v="urn:schemas-microsoft-com:vml" Requires="v">
                <p:oleObj spid="_x0000_s263304" name="Equation" r:id="rId9" imgW="1548728" imgH="241195" progId="Equation.3">
                  <p:embed/>
                </p:oleObj>
              </mc:Choice>
              <mc:Fallback>
                <p:oleObj name="Equation" r:id="rId9" imgW="1548728" imgH="24119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4797425"/>
                        <a:ext cx="3243262" cy="508000"/>
                      </a:xfrm>
                      <a:prstGeom prst="rect">
                        <a:avLst/>
                      </a:prstGeom>
                      <a:noFill/>
                      <a:ln>
                        <a:noFill/>
                      </a:ln>
                      <a:effectLst/>
                      <a:extLst>
                        <a:ext uri="{909E8E84-426E-40DD-AFC4-6F175D3DCCD1}">
                          <a14:hiddenFill xmlns:a14="http://schemas.microsoft.com/office/drawing/2010/main">
                            <a:solidFill>
                              <a:srgbClr val="D2CFF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3" name="Text Box 14">
            <a:extLst>
              <a:ext uri="{FF2B5EF4-FFF2-40B4-BE49-F238E27FC236}">
                <a16:creationId xmlns:a16="http://schemas.microsoft.com/office/drawing/2014/main" id="{3A9D5AC0-539A-4B74-B990-6E0DF831AAF3}"/>
              </a:ext>
            </a:extLst>
          </p:cNvPr>
          <p:cNvSpPr txBox="1">
            <a:spLocks noChangeArrowheads="1"/>
          </p:cNvSpPr>
          <p:nvPr/>
        </p:nvSpPr>
        <p:spPr bwMode="auto">
          <a:xfrm>
            <a:off x="303213" y="5680075"/>
            <a:ext cx="4586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small-signal voltage gain is</a:t>
            </a:r>
          </a:p>
        </p:txBody>
      </p:sp>
      <p:graphicFrame>
        <p:nvGraphicFramePr>
          <p:cNvPr id="263184" name="Object 15">
            <a:extLst>
              <a:ext uri="{FF2B5EF4-FFF2-40B4-BE49-F238E27FC236}">
                <a16:creationId xmlns:a16="http://schemas.microsoft.com/office/drawing/2014/main" id="{87D85D04-73E1-4F68-8483-65271EFEA5D5}"/>
              </a:ext>
            </a:extLst>
          </p:cNvPr>
          <p:cNvGraphicFramePr>
            <a:graphicFrameLocks noChangeAspect="1"/>
          </p:cNvGraphicFramePr>
          <p:nvPr/>
        </p:nvGraphicFramePr>
        <p:xfrm>
          <a:off x="5148263" y="5516563"/>
          <a:ext cx="2338387" cy="908050"/>
        </p:xfrm>
        <a:graphic>
          <a:graphicData uri="http://schemas.openxmlformats.org/presentationml/2006/ole">
            <mc:AlternateContent xmlns:mc="http://schemas.openxmlformats.org/markup-compatibility/2006">
              <mc:Choice xmlns:v="urn:schemas-microsoft-com:vml" Requires="v">
                <p:oleObj spid="_x0000_s263305" name="Equation" r:id="rId11" imgW="1117600" imgH="431800" progId="Equation.3">
                  <p:embed/>
                </p:oleObj>
              </mc:Choice>
              <mc:Fallback>
                <p:oleObj name="Equation" r:id="rId11" imgW="1117600" imgH="4318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5516563"/>
                        <a:ext cx="2338387" cy="908050"/>
                      </a:xfrm>
                      <a:prstGeom prst="rect">
                        <a:avLst/>
                      </a:prstGeom>
                      <a:noFill/>
                      <a:ln>
                        <a:noFill/>
                      </a:ln>
                      <a:effectLst/>
                      <a:extLst>
                        <a:ext uri="{909E8E84-426E-40DD-AFC4-6F175D3DCCD1}">
                          <a14:hiddenFill xmlns:a14="http://schemas.microsoft.com/office/drawing/2010/main">
                            <a:solidFill>
                              <a:srgbClr val="D2CFF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5" name="Text Box 17">
            <a:extLst>
              <a:ext uri="{FF2B5EF4-FFF2-40B4-BE49-F238E27FC236}">
                <a16:creationId xmlns:a16="http://schemas.microsoft.com/office/drawing/2014/main" id="{9ED862BA-D762-4DC2-B02A-E491AA20521C}"/>
              </a:ext>
            </a:extLst>
          </p:cNvPr>
          <p:cNvSpPr txBox="1">
            <a:spLocks noChangeArrowheads="1"/>
          </p:cNvSpPr>
          <p:nvPr/>
        </p:nvSpPr>
        <p:spPr bwMode="auto">
          <a:xfrm>
            <a:off x="2686050" y="2463800"/>
            <a:ext cx="30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sym typeface="Symbol" panose="05050102010706020507" pitchFamily="18" charset="2"/>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Number Placeholder 3">
            <a:extLst>
              <a:ext uri="{FF2B5EF4-FFF2-40B4-BE49-F238E27FC236}">
                <a16:creationId xmlns:a16="http://schemas.microsoft.com/office/drawing/2014/main" id="{B61020A4-DDB2-4892-995E-FF90DAF88E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7F8395E-C38D-4946-8253-958B2B2566CA}" type="slidenum">
              <a:rPr lang="en-US" altLang="en-US" sz="1400">
                <a:latin typeface="Comic Sans MS" panose="030F0702030302020204" pitchFamily="66" charset="0"/>
              </a:rPr>
              <a:pPr>
                <a:spcBef>
                  <a:spcPct val="0"/>
                </a:spcBef>
                <a:buFontTx/>
                <a:buNone/>
              </a:pPr>
              <a:t>121</a:t>
            </a:fld>
            <a:endParaRPr lang="en-US" altLang="en-US" sz="1400" dirty="0">
              <a:latin typeface="Comic Sans MS" panose="030F0702030302020204" pitchFamily="66" charset="0"/>
            </a:endParaRPr>
          </a:p>
        </p:txBody>
      </p:sp>
      <p:sp>
        <p:nvSpPr>
          <p:cNvPr id="265219" name="Rectangle 2">
            <a:extLst>
              <a:ext uri="{FF2B5EF4-FFF2-40B4-BE49-F238E27FC236}">
                <a16:creationId xmlns:a16="http://schemas.microsoft.com/office/drawing/2014/main" id="{986F8FE8-603D-4D55-A7C6-96AB824E68A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5220" name="Rectangle 3">
            <a:extLst>
              <a:ext uri="{FF2B5EF4-FFF2-40B4-BE49-F238E27FC236}">
                <a16:creationId xmlns:a16="http://schemas.microsoft.com/office/drawing/2014/main" id="{9777F025-CC89-4D8C-8EAD-75247942DBDD}"/>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5221" name="Text Box 4">
            <a:extLst>
              <a:ext uri="{FF2B5EF4-FFF2-40B4-BE49-F238E27FC236}">
                <a16:creationId xmlns:a16="http://schemas.microsoft.com/office/drawing/2014/main" id="{4369284E-39D2-4EC0-822B-F91E85A5767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65222" name="Text Box 5">
            <a:extLst>
              <a:ext uri="{FF2B5EF4-FFF2-40B4-BE49-F238E27FC236}">
                <a16:creationId xmlns:a16="http://schemas.microsoft.com/office/drawing/2014/main" id="{8BC4BB65-75EB-43E2-AB53-CFA81B06C24D}"/>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65223" name="Text Box 6">
            <a:extLst>
              <a:ext uri="{FF2B5EF4-FFF2-40B4-BE49-F238E27FC236}">
                <a16:creationId xmlns:a16="http://schemas.microsoft.com/office/drawing/2014/main" id="{219C56BE-7CBE-4B24-822C-A5AD42FF8B6A}"/>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65224" name="Text Box 7">
            <a:extLst>
              <a:ext uri="{FF2B5EF4-FFF2-40B4-BE49-F238E27FC236}">
                <a16:creationId xmlns:a16="http://schemas.microsoft.com/office/drawing/2014/main" id="{17F4FA9D-F50B-44D5-B466-ABB28BB95ED6}"/>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265225" name="Text Box 14">
            <a:extLst>
              <a:ext uri="{FF2B5EF4-FFF2-40B4-BE49-F238E27FC236}">
                <a16:creationId xmlns:a16="http://schemas.microsoft.com/office/drawing/2014/main" id="{95C75ECC-5E1C-4CAC-933E-123F914285EC}"/>
              </a:ext>
            </a:extLst>
          </p:cNvPr>
          <p:cNvSpPr txBox="1">
            <a:spLocks noChangeArrowheads="1"/>
          </p:cNvSpPr>
          <p:nvPr/>
        </p:nvSpPr>
        <p:spPr bwMode="auto">
          <a:xfrm>
            <a:off x="468313" y="1557338"/>
            <a:ext cx="3033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Substituting values;</a:t>
            </a:r>
          </a:p>
        </p:txBody>
      </p:sp>
      <p:graphicFrame>
        <p:nvGraphicFramePr>
          <p:cNvPr id="265226" name="Object 15">
            <a:extLst>
              <a:ext uri="{FF2B5EF4-FFF2-40B4-BE49-F238E27FC236}">
                <a16:creationId xmlns:a16="http://schemas.microsoft.com/office/drawing/2014/main" id="{FF39D677-A063-4EA0-92C9-A599657C29C6}"/>
              </a:ext>
            </a:extLst>
          </p:cNvPr>
          <p:cNvGraphicFramePr>
            <a:graphicFrameLocks noChangeAspect="1"/>
          </p:cNvGraphicFramePr>
          <p:nvPr/>
        </p:nvGraphicFramePr>
        <p:xfrm>
          <a:off x="1547813" y="2349500"/>
          <a:ext cx="3057525" cy="481013"/>
        </p:xfrm>
        <a:graphic>
          <a:graphicData uri="http://schemas.openxmlformats.org/presentationml/2006/ole">
            <mc:AlternateContent xmlns:mc="http://schemas.openxmlformats.org/markup-compatibility/2006">
              <mc:Choice xmlns:v="urn:schemas-microsoft-com:vml" Requires="v">
                <p:oleObj spid="_x0000_s265256" name="Equation" r:id="rId4" imgW="1460500" imgH="228600" progId="Equation.3">
                  <p:embed/>
                </p:oleObj>
              </mc:Choice>
              <mc:Fallback>
                <p:oleObj name="Equation" r:id="rId4" imgW="1460500" imgH="2286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349500"/>
                        <a:ext cx="3057525" cy="481013"/>
                      </a:xfrm>
                      <a:prstGeom prst="rect">
                        <a:avLst/>
                      </a:prstGeom>
                      <a:solidFill>
                        <a:srgbClr val="9AF3FC"/>
                      </a:solidFill>
                      <a:ln w="28575">
                        <a:solidFill>
                          <a:srgbClr val="03859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Number Placeholder 3">
            <a:extLst>
              <a:ext uri="{FF2B5EF4-FFF2-40B4-BE49-F238E27FC236}">
                <a16:creationId xmlns:a16="http://schemas.microsoft.com/office/drawing/2014/main" id="{6BE75576-3246-44B0-A5F4-E17AA54BDF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9D73301-81A6-4610-858F-90C1F3B5BE6D}" type="slidenum">
              <a:rPr lang="en-US" altLang="en-US" sz="1400">
                <a:latin typeface="Comic Sans MS" panose="030F0702030302020204" pitchFamily="66" charset="0"/>
              </a:rPr>
              <a:pPr>
                <a:spcBef>
                  <a:spcPct val="0"/>
                </a:spcBef>
                <a:buFontTx/>
                <a:buNone/>
              </a:pPr>
              <a:t>122</a:t>
            </a:fld>
            <a:endParaRPr lang="en-US" altLang="en-US" sz="1400" dirty="0">
              <a:latin typeface="Comic Sans MS" panose="030F0702030302020204" pitchFamily="66" charset="0"/>
            </a:endParaRPr>
          </a:p>
        </p:txBody>
      </p:sp>
      <p:sp>
        <p:nvSpPr>
          <p:cNvPr id="267267" name="Rectangle 2">
            <a:extLst>
              <a:ext uri="{FF2B5EF4-FFF2-40B4-BE49-F238E27FC236}">
                <a16:creationId xmlns:a16="http://schemas.microsoft.com/office/drawing/2014/main" id="{112E6AAE-470C-4889-AFE6-5D1889BAFF7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7268" name="Rectangle 3">
            <a:extLst>
              <a:ext uri="{FF2B5EF4-FFF2-40B4-BE49-F238E27FC236}">
                <a16:creationId xmlns:a16="http://schemas.microsoft.com/office/drawing/2014/main" id="{842C81AB-CCF3-4527-BBE7-75512DD8E4C1}"/>
              </a:ext>
            </a:extLst>
          </p:cNvPr>
          <p:cNvSpPr>
            <a:spLocks noChangeArrowheads="1"/>
          </p:cNvSpPr>
          <p:nvPr/>
        </p:nvSpPr>
        <p:spPr bwMode="auto">
          <a:xfrm>
            <a:off x="12700" y="703263"/>
            <a:ext cx="9144000" cy="550862"/>
          </a:xfrm>
          <a:prstGeom prst="rect">
            <a:avLst/>
          </a:prstGeom>
          <a:solidFill>
            <a:srgbClr val="FED6F9"/>
          </a:solidFill>
          <a:ln w="28575">
            <a:solidFill>
              <a:srgbClr val="CC00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67269" name="Text Box 4">
            <a:extLst>
              <a:ext uri="{FF2B5EF4-FFF2-40B4-BE49-F238E27FC236}">
                <a16:creationId xmlns:a16="http://schemas.microsoft.com/office/drawing/2014/main" id="{355AF1D8-A9DA-4EE1-B0BF-B4FB9E718AD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67270" name="Text Box 5">
            <a:extLst>
              <a:ext uri="{FF2B5EF4-FFF2-40B4-BE49-F238E27FC236}">
                <a16:creationId xmlns:a16="http://schemas.microsoft.com/office/drawing/2014/main" id="{8FBABCBB-EFB1-4F04-856D-F54538C72E38}"/>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67271" name="Text Box 6">
            <a:extLst>
              <a:ext uri="{FF2B5EF4-FFF2-40B4-BE49-F238E27FC236}">
                <a16:creationId xmlns:a16="http://schemas.microsoft.com/office/drawing/2014/main" id="{AE9983F1-9942-4797-A84B-F3FA1749233B}"/>
              </a:ext>
            </a:extLst>
          </p:cNvPr>
          <p:cNvSpPr txBox="1">
            <a:spLocks noChangeArrowheads="1"/>
          </p:cNvSpPr>
          <p:nvPr/>
        </p:nvSpPr>
        <p:spPr bwMode="auto">
          <a:xfrm>
            <a:off x="34925" y="730250"/>
            <a:ext cx="2233613" cy="457200"/>
          </a:xfrm>
          <a:prstGeom prst="rect">
            <a:avLst/>
          </a:prstGeom>
          <a:solidFill>
            <a:srgbClr val="FED6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Common-gate</a:t>
            </a:r>
            <a:endParaRPr lang="en-US" altLang="en-US" sz="2400" b="1" i="1" baseline="-25000" dirty="0">
              <a:latin typeface="Comic Sans MS" panose="030F0702030302020204" pitchFamily="66" charset="0"/>
            </a:endParaRPr>
          </a:p>
        </p:txBody>
      </p:sp>
      <p:sp>
        <p:nvSpPr>
          <p:cNvPr id="267272" name="Text Box 7">
            <a:extLst>
              <a:ext uri="{FF2B5EF4-FFF2-40B4-BE49-F238E27FC236}">
                <a16:creationId xmlns:a16="http://schemas.microsoft.com/office/drawing/2014/main" id="{A28A5BFB-485B-4088-9C52-E289845C0804}"/>
              </a:ext>
            </a:extLst>
          </p:cNvPr>
          <p:cNvSpPr txBox="1">
            <a:spLocks noChangeArrowheads="1"/>
          </p:cNvSpPr>
          <p:nvPr/>
        </p:nvSpPr>
        <p:spPr bwMode="auto">
          <a:xfrm>
            <a:off x="2411413" y="728663"/>
            <a:ext cx="4315605" cy="461665"/>
          </a:xfrm>
          <a:prstGeom prst="rect">
            <a:avLst/>
          </a:prstGeom>
          <a:solidFill>
            <a:srgbClr val="FFFF66"/>
          </a:solidFill>
          <a:ln w="38100">
            <a:solidFill>
              <a:srgbClr val="FF99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6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267273" name="Picture 17">
            <a:extLst>
              <a:ext uri="{FF2B5EF4-FFF2-40B4-BE49-F238E27FC236}">
                <a16:creationId xmlns:a16="http://schemas.microsoft.com/office/drawing/2014/main" id="{E7851595-93ED-4015-A157-1B8B2339D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557338"/>
            <a:ext cx="6897687"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7274" name="Object 18">
            <a:extLst>
              <a:ext uri="{FF2B5EF4-FFF2-40B4-BE49-F238E27FC236}">
                <a16:creationId xmlns:a16="http://schemas.microsoft.com/office/drawing/2014/main" id="{5749A1BB-CA13-4B50-A145-44396183A6E9}"/>
              </a:ext>
            </a:extLst>
          </p:cNvPr>
          <p:cNvGraphicFramePr>
            <a:graphicFrameLocks noChangeAspect="1"/>
          </p:cNvGraphicFramePr>
          <p:nvPr/>
        </p:nvGraphicFramePr>
        <p:xfrm>
          <a:off x="1908175" y="5445125"/>
          <a:ext cx="4941888" cy="1016000"/>
        </p:xfrm>
        <a:graphic>
          <a:graphicData uri="http://schemas.openxmlformats.org/presentationml/2006/ole">
            <mc:AlternateContent xmlns:mc="http://schemas.openxmlformats.org/markup-compatibility/2006">
              <mc:Choice xmlns:v="urn:schemas-microsoft-com:vml" Requires="v">
                <p:oleObj spid="_x0000_s267305" name="Equation" r:id="rId5" imgW="2362200" imgH="482600" progId="Equation.3">
                  <p:embed/>
                </p:oleObj>
              </mc:Choice>
              <mc:Fallback>
                <p:oleObj name="Equation" r:id="rId5" imgW="2362200" imgH="4826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445125"/>
                        <a:ext cx="4941888" cy="1016000"/>
                      </a:xfrm>
                      <a:prstGeom prst="rect">
                        <a:avLst/>
                      </a:prstGeom>
                      <a:noFill/>
                      <a:ln>
                        <a:noFill/>
                      </a:ln>
                      <a:effectLst/>
                      <a:extLst>
                        <a:ext uri="{909E8E84-426E-40DD-AFC4-6F175D3DCCD1}">
                          <a14:hiddenFill xmlns:a14="http://schemas.microsoft.com/office/drawing/2010/main">
                            <a:solidFill>
                              <a:srgbClr val="D2CFF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7275" name="Text Box 19">
            <a:extLst>
              <a:ext uri="{FF2B5EF4-FFF2-40B4-BE49-F238E27FC236}">
                <a16:creationId xmlns:a16="http://schemas.microsoft.com/office/drawing/2014/main" id="{9FBD0B69-73CE-49A9-99C6-4F5BDBF8F615}"/>
              </a:ext>
            </a:extLst>
          </p:cNvPr>
          <p:cNvSpPr txBox="1">
            <a:spLocks noChangeArrowheads="1"/>
          </p:cNvSpPr>
          <p:nvPr/>
        </p:nvSpPr>
        <p:spPr bwMode="auto">
          <a:xfrm>
            <a:off x="395288" y="4868863"/>
            <a:ext cx="3550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input resistance 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FB068427-A3C4-4321-9B4C-9E205417E9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68F112B-EFC4-4B3E-ACFA-81FB57274E1F}" type="slidenum">
              <a:rPr lang="en-US" altLang="en-US" sz="1400">
                <a:latin typeface="Comic Sans MS" panose="030F0702030302020204" pitchFamily="66" charset="0"/>
              </a:rPr>
              <a:pPr>
                <a:spcBef>
                  <a:spcPct val="0"/>
                </a:spcBef>
                <a:buFontTx/>
                <a:buNone/>
              </a:pPr>
              <a:t>13</a:t>
            </a:fld>
            <a:endParaRPr lang="en-US" altLang="en-US" sz="1400" dirty="0">
              <a:latin typeface="Comic Sans MS" panose="030F0702030302020204" pitchFamily="66" charset="0"/>
            </a:endParaRPr>
          </a:p>
        </p:txBody>
      </p:sp>
      <p:sp>
        <p:nvSpPr>
          <p:cNvPr id="27651" name="Rectangle 2">
            <a:extLst>
              <a:ext uri="{FF2B5EF4-FFF2-40B4-BE49-F238E27FC236}">
                <a16:creationId xmlns:a16="http://schemas.microsoft.com/office/drawing/2014/main" id="{DE5362FF-F616-4097-834D-BCD05CF3DCD6}"/>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7652" name="Rectangle 3">
            <a:extLst>
              <a:ext uri="{FF2B5EF4-FFF2-40B4-BE49-F238E27FC236}">
                <a16:creationId xmlns:a16="http://schemas.microsoft.com/office/drawing/2014/main" id="{9D5772FD-5FBF-47E4-A23E-2C1580CA27AB}"/>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7653" name="Text Box 4">
            <a:extLst>
              <a:ext uri="{FF2B5EF4-FFF2-40B4-BE49-F238E27FC236}">
                <a16:creationId xmlns:a16="http://schemas.microsoft.com/office/drawing/2014/main" id="{6200142F-7A09-4648-90D5-B58034E26736}"/>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27654" name="Text Box 5">
            <a:extLst>
              <a:ext uri="{FF2B5EF4-FFF2-40B4-BE49-F238E27FC236}">
                <a16:creationId xmlns:a16="http://schemas.microsoft.com/office/drawing/2014/main" id="{5E295DE2-BA34-4F83-8B89-0C77C79BA9EB}"/>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7655" name="Line 6">
            <a:extLst>
              <a:ext uri="{FF2B5EF4-FFF2-40B4-BE49-F238E27FC236}">
                <a16:creationId xmlns:a16="http://schemas.microsoft.com/office/drawing/2014/main" id="{2A9250D3-BBD9-47A6-832F-6D6FBC3A55F7}"/>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7656" name="Text Box 7">
            <a:extLst>
              <a:ext uri="{FF2B5EF4-FFF2-40B4-BE49-F238E27FC236}">
                <a16:creationId xmlns:a16="http://schemas.microsoft.com/office/drawing/2014/main" id="{36429FC4-B243-4463-BA1E-1E2A719674FF}"/>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27657" name="Picture 8">
            <a:extLst>
              <a:ext uri="{FF2B5EF4-FFF2-40B4-BE49-F238E27FC236}">
                <a16:creationId xmlns:a16="http://schemas.microsoft.com/office/drawing/2014/main" id="{973373A8-F1C9-4CDB-9BA5-BC88DBF6B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17759E73-D6DD-4918-9FE9-42A05D736783}"/>
              </a:ext>
            </a:extLst>
          </p:cNvPr>
          <p:cNvGrpSpPr/>
          <p:nvPr/>
        </p:nvGrpSpPr>
        <p:grpSpPr>
          <a:xfrm>
            <a:off x="376238" y="1412875"/>
            <a:ext cx="6643687" cy="829971"/>
            <a:chOff x="376238" y="1412875"/>
            <a:chExt cx="6643687" cy="829971"/>
          </a:xfrm>
        </p:grpSpPr>
        <p:sp>
          <p:nvSpPr>
            <p:cNvPr id="27658" name="Text Box 15">
              <a:extLst>
                <a:ext uri="{FF2B5EF4-FFF2-40B4-BE49-F238E27FC236}">
                  <a16:creationId xmlns:a16="http://schemas.microsoft.com/office/drawing/2014/main" id="{8CF2E808-261B-4FD5-B790-AED44027DA5F}"/>
                </a:ext>
              </a:extLst>
            </p:cNvPr>
            <p:cNvSpPr txBox="1">
              <a:spLocks noChangeArrowheads="1"/>
            </p:cNvSpPr>
            <p:nvPr/>
          </p:nvSpPr>
          <p:spPr bwMode="auto">
            <a:xfrm>
              <a:off x="376238" y="1412875"/>
              <a:ext cx="6643687" cy="82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0"/>
                </a:spcBef>
                <a:buFontTx/>
                <a:buNone/>
              </a:pPr>
              <a:r>
                <a:rPr lang="en-US" altLang="en-US" sz="2000" dirty="0">
                  <a:latin typeface="Comic Sans MS" panose="030F0702030302020204" pitchFamily="66" charset="0"/>
                </a:rPr>
                <a:t>The term </a:t>
              </a:r>
              <a:r>
                <a:rPr lang="tr-TR" altLang="en-US" sz="2000" dirty="0">
                  <a:latin typeface="Comic Sans MS" panose="030F0702030302020204" pitchFamily="66" charset="0"/>
                </a:rPr>
                <a:t>    </a:t>
              </a:r>
              <a:r>
                <a:rPr lang="en-US" altLang="en-US" sz="2000" dirty="0">
                  <a:latin typeface="Comic Sans MS" panose="030F0702030302020204" pitchFamily="66" charset="0"/>
                </a:rPr>
                <a:t>                          is the dc component of the drain current</a:t>
              </a:r>
            </a:p>
          </p:txBody>
        </p:sp>
        <p:graphicFrame>
          <p:nvGraphicFramePr>
            <p:cNvPr id="27659" name="Object 16">
              <a:extLst>
                <a:ext uri="{FF2B5EF4-FFF2-40B4-BE49-F238E27FC236}">
                  <a16:creationId xmlns:a16="http://schemas.microsoft.com/office/drawing/2014/main" id="{5092F017-DFAA-46BA-8F4D-E1FF39B42E14}"/>
                </a:ext>
              </a:extLst>
            </p:cNvPr>
            <p:cNvGraphicFramePr>
              <a:graphicFrameLocks noChangeAspect="1"/>
            </p:cNvGraphicFramePr>
            <p:nvPr>
              <p:extLst>
                <p:ext uri="{D42A27DB-BD31-4B8C-83A1-F6EECF244321}">
                  <p14:modId xmlns:p14="http://schemas.microsoft.com/office/powerpoint/2010/main" val="456907040"/>
                </p:ext>
              </p:extLst>
            </p:nvPr>
          </p:nvGraphicFramePr>
          <p:xfrm>
            <a:off x="1835150" y="1428750"/>
            <a:ext cx="2024063" cy="558800"/>
          </p:xfrm>
          <a:graphic>
            <a:graphicData uri="http://schemas.openxmlformats.org/presentationml/2006/ole">
              <mc:AlternateContent xmlns:mc="http://schemas.openxmlformats.org/markup-compatibility/2006">
                <mc:Choice xmlns:v="urn:schemas-microsoft-com:vml" Requires="v">
                  <p:oleObj spid="_x0000_s27751" name="Equation" r:id="rId5" imgW="964781" imgH="266584" progId="Equation.3">
                    <p:embed/>
                  </p:oleObj>
                </mc:Choice>
                <mc:Fallback>
                  <p:oleObj name="Equation" r:id="rId5" imgW="964781" imgH="266584"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428750"/>
                          <a:ext cx="202406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
            <a:extLst>
              <a:ext uri="{FF2B5EF4-FFF2-40B4-BE49-F238E27FC236}">
                <a16:creationId xmlns:a16="http://schemas.microsoft.com/office/drawing/2014/main" id="{3010FCAD-F8C3-406D-8859-032292992BFD}"/>
              </a:ext>
            </a:extLst>
          </p:cNvPr>
          <p:cNvGrpSpPr/>
          <p:nvPr/>
        </p:nvGrpSpPr>
        <p:grpSpPr>
          <a:xfrm>
            <a:off x="395288" y="2565400"/>
            <a:ext cx="5688880" cy="1236019"/>
            <a:chOff x="395288" y="2565400"/>
            <a:chExt cx="5688880" cy="1236019"/>
          </a:xfrm>
        </p:grpSpPr>
        <p:sp>
          <p:nvSpPr>
            <p:cNvPr id="27660" name="Text Box 19">
              <a:extLst>
                <a:ext uri="{FF2B5EF4-FFF2-40B4-BE49-F238E27FC236}">
                  <a16:creationId xmlns:a16="http://schemas.microsoft.com/office/drawing/2014/main" id="{DDE4361B-DA9B-4DBB-ABFC-863CCB0B1701}"/>
                </a:ext>
              </a:extLst>
            </p:cNvPr>
            <p:cNvSpPr txBox="1">
              <a:spLocks noChangeArrowheads="1"/>
            </p:cNvSpPr>
            <p:nvPr/>
          </p:nvSpPr>
          <p:spPr bwMode="auto">
            <a:xfrm>
              <a:off x="395288" y="2587625"/>
              <a:ext cx="5688880" cy="121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0"/>
                </a:spcBef>
                <a:buFontTx/>
                <a:buNone/>
              </a:pPr>
              <a:r>
                <a:rPr lang="en-US" altLang="en-US" sz="2000" dirty="0">
                  <a:latin typeface="Comic Sans MS" panose="030F0702030302020204" pitchFamily="66" charset="0"/>
                </a:rPr>
                <a:t>The term                              </a:t>
              </a:r>
              <a:r>
                <a:rPr lang="tr-TR" altLang="en-US" sz="2000" dirty="0">
                  <a:latin typeface="Comic Sans MS" panose="030F0702030302020204" pitchFamily="66" charset="0"/>
                </a:rPr>
                <a:t>    </a:t>
              </a:r>
              <a:r>
                <a:rPr lang="en-US" altLang="en-US" sz="2000" dirty="0">
                  <a:latin typeface="Comic Sans MS" panose="030F0702030302020204" pitchFamily="66" charset="0"/>
                </a:rPr>
                <a:t>is the time-varying component of the drain current which is linearly related to the input signal </a:t>
              </a:r>
              <a:r>
                <a:rPr lang="en-US" altLang="en-US" sz="2000" i="1" dirty="0" err="1">
                  <a:latin typeface="Times New Roman" panose="02020603050405020304" pitchFamily="18" charset="0"/>
                  <a:cs typeface="Times New Roman" panose="02020603050405020304" pitchFamily="18" charset="0"/>
                </a:rPr>
                <a:t>v</a:t>
              </a:r>
              <a:r>
                <a:rPr lang="en-US" altLang="en-US" sz="2000" i="1" baseline="-25000" dirty="0" err="1">
                  <a:latin typeface="Times New Roman" panose="02020603050405020304" pitchFamily="18" charset="0"/>
                  <a:cs typeface="Times New Roman" panose="02020603050405020304" pitchFamily="18" charset="0"/>
                </a:rPr>
                <a:t>gs</a:t>
              </a:r>
              <a:r>
                <a:rPr lang="en-US" altLang="en-US" sz="2000" dirty="0">
                  <a:latin typeface="Comic Sans MS" panose="030F0702030302020204" pitchFamily="66" charset="0"/>
                </a:rPr>
                <a:t>.</a:t>
              </a:r>
            </a:p>
          </p:txBody>
        </p:sp>
        <p:graphicFrame>
          <p:nvGraphicFramePr>
            <p:cNvPr id="27661" name="Object 20">
              <a:extLst>
                <a:ext uri="{FF2B5EF4-FFF2-40B4-BE49-F238E27FC236}">
                  <a16:creationId xmlns:a16="http://schemas.microsoft.com/office/drawing/2014/main" id="{852F7604-CF17-44B8-B5BF-F521A193DCC8}"/>
                </a:ext>
              </a:extLst>
            </p:cNvPr>
            <p:cNvGraphicFramePr>
              <a:graphicFrameLocks noChangeAspect="1"/>
            </p:cNvGraphicFramePr>
            <p:nvPr>
              <p:extLst>
                <p:ext uri="{D42A27DB-BD31-4B8C-83A1-F6EECF244321}">
                  <p14:modId xmlns:p14="http://schemas.microsoft.com/office/powerpoint/2010/main" val="736978219"/>
                </p:ext>
              </p:extLst>
            </p:nvPr>
          </p:nvGraphicFramePr>
          <p:xfrm>
            <a:off x="1735138" y="2565400"/>
            <a:ext cx="2422525" cy="504825"/>
          </p:xfrm>
          <a:graphic>
            <a:graphicData uri="http://schemas.openxmlformats.org/presentationml/2006/ole">
              <mc:AlternateContent xmlns:mc="http://schemas.openxmlformats.org/markup-compatibility/2006">
                <mc:Choice xmlns:v="urn:schemas-microsoft-com:vml" Requires="v">
                  <p:oleObj spid="_x0000_s27752" name="Equation" r:id="rId7" imgW="1155700" imgH="241300" progId="Equation.3">
                    <p:embed/>
                  </p:oleObj>
                </mc:Choice>
                <mc:Fallback>
                  <p:oleObj name="Equation" r:id="rId7" imgW="1155700" imgH="2413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5138" y="2565400"/>
                          <a:ext cx="24225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 name="Group 1">
            <a:extLst>
              <a:ext uri="{FF2B5EF4-FFF2-40B4-BE49-F238E27FC236}">
                <a16:creationId xmlns:a16="http://schemas.microsoft.com/office/drawing/2014/main" id="{15FB07DF-88F9-4B3E-A16B-F4D1F70E9454}"/>
              </a:ext>
            </a:extLst>
          </p:cNvPr>
          <p:cNvGrpSpPr/>
          <p:nvPr/>
        </p:nvGrpSpPr>
        <p:grpSpPr>
          <a:xfrm>
            <a:off x="376238" y="4265059"/>
            <a:ext cx="5341937" cy="1213794"/>
            <a:chOff x="376238" y="4703964"/>
            <a:chExt cx="5341937" cy="1213794"/>
          </a:xfrm>
        </p:grpSpPr>
        <p:sp>
          <p:nvSpPr>
            <p:cNvPr id="27662" name="Text Box 21">
              <a:extLst>
                <a:ext uri="{FF2B5EF4-FFF2-40B4-BE49-F238E27FC236}">
                  <a16:creationId xmlns:a16="http://schemas.microsoft.com/office/drawing/2014/main" id="{55AA3ADE-7590-4A1B-8D33-2336E6F6603C}"/>
                </a:ext>
              </a:extLst>
            </p:cNvPr>
            <p:cNvSpPr txBox="1">
              <a:spLocks noChangeArrowheads="1"/>
            </p:cNvSpPr>
            <p:nvPr/>
          </p:nvSpPr>
          <p:spPr bwMode="auto">
            <a:xfrm>
              <a:off x="376238" y="4703964"/>
              <a:ext cx="5341937" cy="121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0"/>
                </a:spcBef>
                <a:buFontTx/>
                <a:buNone/>
              </a:pPr>
              <a:r>
                <a:rPr lang="en-US" altLang="en-US" sz="2000" dirty="0">
                  <a:latin typeface="Comic Sans MS" panose="030F0702030302020204" pitchFamily="66" charset="0"/>
                </a:rPr>
                <a:t>The term </a:t>
              </a:r>
              <a:r>
                <a:rPr lang="tr-TR" altLang="en-US" sz="2000" dirty="0">
                  <a:latin typeface="Comic Sans MS" panose="030F0702030302020204" pitchFamily="66" charset="0"/>
                </a:rPr>
                <a:t>   </a:t>
              </a:r>
              <a:r>
                <a:rPr lang="en-US" altLang="en-US" sz="2000" dirty="0">
                  <a:latin typeface="Comic Sans MS" panose="030F0702030302020204" pitchFamily="66" charset="0"/>
                </a:rPr>
                <a:t>         is the component of the drain current which is proportional to the square of the input signal </a:t>
              </a:r>
              <a:r>
                <a:rPr lang="en-US" altLang="en-US" sz="2000" i="1" dirty="0" err="1">
                  <a:latin typeface="Times New Roman" panose="02020603050405020304" pitchFamily="18" charset="0"/>
                  <a:cs typeface="Times New Roman" panose="02020603050405020304" pitchFamily="18" charset="0"/>
                </a:rPr>
                <a:t>v</a:t>
              </a:r>
              <a:r>
                <a:rPr lang="en-US" altLang="en-US" sz="2000" i="1" baseline="-25000" dirty="0" err="1">
                  <a:latin typeface="Times New Roman" panose="02020603050405020304" pitchFamily="18" charset="0"/>
                  <a:cs typeface="Times New Roman" panose="02020603050405020304" pitchFamily="18" charset="0"/>
                </a:rPr>
                <a:t>gs</a:t>
              </a:r>
              <a:r>
                <a:rPr lang="en-US" altLang="en-US" sz="2000" dirty="0">
                  <a:latin typeface="Comic Sans MS" panose="030F0702030302020204" pitchFamily="66" charset="0"/>
                </a:rPr>
                <a:t>.</a:t>
              </a:r>
            </a:p>
          </p:txBody>
        </p:sp>
        <p:graphicFrame>
          <p:nvGraphicFramePr>
            <p:cNvPr id="27663" name="Object 22">
              <a:extLst>
                <a:ext uri="{FF2B5EF4-FFF2-40B4-BE49-F238E27FC236}">
                  <a16:creationId xmlns:a16="http://schemas.microsoft.com/office/drawing/2014/main" id="{04224012-75C4-4A2E-9565-FB98DD32FE07}"/>
                </a:ext>
              </a:extLst>
            </p:cNvPr>
            <p:cNvGraphicFramePr>
              <a:graphicFrameLocks noChangeAspect="1"/>
            </p:cNvGraphicFramePr>
            <p:nvPr>
              <p:extLst>
                <p:ext uri="{D42A27DB-BD31-4B8C-83A1-F6EECF244321}">
                  <p14:modId xmlns:p14="http://schemas.microsoft.com/office/powerpoint/2010/main" val="911374040"/>
                </p:ext>
              </p:extLst>
            </p:nvPr>
          </p:nvGraphicFramePr>
          <p:xfrm>
            <a:off x="1619672" y="4703964"/>
            <a:ext cx="771525" cy="531812"/>
          </p:xfrm>
          <a:graphic>
            <a:graphicData uri="http://schemas.openxmlformats.org/presentationml/2006/ole">
              <mc:AlternateContent xmlns:mc="http://schemas.openxmlformats.org/markup-compatibility/2006">
                <mc:Choice xmlns:v="urn:schemas-microsoft-com:vml" Requires="v">
                  <p:oleObj spid="_x0000_s27753" name="Equation" r:id="rId9" imgW="368140" imgH="253890" progId="Equation.3">
                    <p:embed/>
                  </p:oleObj>
                </mc:Choice>
                <mc:Fallback>
                  <p:oleObj name="Equation" r:id="rId9" imgW="368140" imgH="25389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4703964"/>
                          <a:ext cx="7715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13B043D3-A737-415E-8C05-92F4B0FECE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B52D554-F642-4395-AB7E-D5815BA788DA}" type="slidenum">
              <a:rPr lang="en-US" altLang="en-US" sz="1400">
                <a:latin typeface="Comic Sans MS" panose="030F0702030302020204" pitchFamily="66" charset="0"/>
              </a:rPr>
              <a:pPr>
                <a:spcBef>
                  <a:spcPct val="0"/>
                </a:spcBef>
                <a:buFontTx/>
                <a:buNone/>
              </a:pPr>
              <a:t>14</a:t>
            </a:fld>
            <a:endParaRPr lang="en-US" altLang="en-US" sz="1400" dirty="0">
              <a:latin typeface="Comic Sans MS" panose="030F0702030302020204" pitchFamily="66" charset="0"/>
            </a:endParaRPr>
          </a:p>
        </p:txBody>
      </p:sp>
      <p:sp>
        <p:nvSpPr>
          <p:cNvPr id="29699" name="Rectangle 2">
            <a:extLst>
              <a:ext uri="{FF2B5EF4-FFF2-40B4-BE49-F238E27FC236}">
                <a16:creationId xmlns:a16="http://schemas.microsoft.com/office/drawing/2014/main" id="{288E6D96-736B-4531-BFAF-412DB5A22357}"/>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9700" name="Rectangle 3">
            <a:extLst>
              <a:ext uri="{FF2B5EF4-FFF2-40B4-BE49-F238E27FC236}">
                <a16:creationId xmlns:a16="http://schemas.microsoft.com/office/drawing/2014/main" id="{91B7342A-C3C8-4BAA-A96D-2E0918E10B7D}"/>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9701" name="Text Box 4">
            <a:extLst>
              <a:ext uri="{FF2B5EF4-FFF2-40B4-BE49-F238E27FC236}">
                <a16:creationId xmlns:a16="http://schemas.microsoft.com/office/drawing/2014/main" id="{960F422C-8A3D-48AB-BD67-AC197F48DBA0}"/>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29702" name="Text Box 5">
            <a:extLst>
              <a:ext uri="{FF2B5EF4-FFF2-40B4-BE49-F238E27FC236}">
                <a16:creationId xmlns:a16="http://schemas.microsoft.com/office/drawing/2014/main" id="{A7AB1A80-3D85-4E08-97B0-5F5581D18DED}"/>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9703" name="Line 6">
            <a:extLst>
              <a:ext uri="{FF2B5EF4-FFF2-40B4-BE49-F238E27FC236}">
                <a16:creationId xmlns:a16="http://schemas.microsoft.com/office/drawing/2014/main" id="{FFC71BDE-4EF8-4436-8C29-3B43B0820C2E}"/>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29704" name="Text Box 7">
            <a:extLst>
              <a:ext uri="{FF2B5EF4-FFF2-40B4-BE49-F238E27FC236}">
                <a16:creationId xmlns:a16="http://schemas.microsoft.com/office/drawing/2014/main" id="{400401EF-BFBE-4FCD-8E3D-67939ECFB47F}"/>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29705" name="Picture 8">
            <a:extLst>
              <a:ext uri="{FF2B5EF4-FFF2-40B4-BE49-F238E27FC236}">
                <a16:creationId xmlns:a16="http://schemas.microsoft.com/office/drawing/2014/main" id="{7EE2564F-D44E-4A2D-8EEA-4B7BC0EE5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Text Box 13">
            <a:extLst>
              <a:ext uri="{FF2B5EF4-FFF2-40B4-BE49-F238E27FC236}">
                <a16:creationId xmlns:a16="http://schemas.microsoft.com/office/drawing/2014/main" id="{344F32CA-392C-48EA-B8BA-911F35D2F4DC}"/>
              </a:ext>
            </a:extLst>
          </p:cNvPr>
          <p:cNvSpPr txBox="1">
            <a:spLocks noChangeArrowheads="1"/>
          </p:cNvSpPr>
          <p:nvPr/>
        </p:nvSpPr>
        <p:spPr bwMode="auto">
          <a:xfrm>
            <a:off x="382588" y="1412875"/>
            <a:ext cx="5268912" cy="121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0"/>
              </a:spcBef>
              <a:buFontTx/>
              <a:buNone/>
            </a:pPr>
            <a:r>
              <a:rPr lang="en-US" altLang="en-US" sz="2000" dirty="0">
                <a:latin typeface="Comic Sans MS" panose="030F0702030302020204" pitchFamily="66" charset="0"/>
              </a:rPr>
              <a:t>The term</a:t>
            </a:r>
            <a:r>
              <a:rPr lang="tr-TR" altLang="en-US" sz="2000" dirty="0">
                <a:latin typeface="Comic Sans MS" panose="030F0702030302020204" pitchFamily="66" charset="0"/>
              </a:rPr>
              <a:t>   </a:t>
            </a:r>
            <a:r>
              <a:rPr lang="en-US" altLang="en-US" sz="2000" dirty="0">
                <a:latin typeface="Comic Sans MS" panose="030F0702030302020204" pitchFamily="66" charset="0"/>
              </a:rPr>
              <a:t>          produces undesirable harmonics or non-linear distortion in the output voltage.</a:t>
            </a:r>
          </a:p>
        </p:txBody>
      </p:sp>
      <p:graphicFrame>
        <p:nvGraphicFramePr>
          <p:cNvPr id="29707" name="Object 14">
            <a:extLst>
              <a:ext uri="{FF2B5EF4-FFF2-40B4-BE49-F238E27FC236}">
                <a16:creationId xmlns:a16="http://schemas.microsoft.com/office/drawing/2014/main" id="{ECEC172C-A4CC-4D77-8314-F5CAA1FE4424}"/>
              </a:ext>
            </a:extLst>
          </p:cNvPr>
          <p:cNvGraphicFramePr>
            <a:graphicFrameLocks noChangeAspect="1"/>
          </p:cNvGraphicFramePr>
          <p:nvPr>
            <p:extLst>
              <p:ext uri="{D42A27DB-BD31-4B8C-83A1-F6EECF244321}">
                <p14:modId xmlns:p14="http://schemas.microsoft.com/office/powerpoint/2010/main" val="3666941792"/>
              </p:ext>
            </p:extLst>
          </p:nvPr>
        </p:nvGraphicFramePr>
        <p:xfrm>
          <a:off x="1668278" y="1377015"/>
          <a:ext cx="771525" cy="531812"/>
        </p:xfrm>
        <a:graphic>
          <a:graphicData uri="http://schemas.openxmlformats.org/presentationml/2006/ole">
            <mc:AlternateContent xmlns:mc="http://schemas.openxmlformats.org/markup-compatibility/2006">
              <mc:Choice xmlns:v="urn:schemas-microsoft-com:vml" Requires="v">
                <p:oleObj spid="_x0000_s29769" name="Equation" r:id="rId5" imgW="368140" imgH="253890" progId="Equation.3">
                  <p:embed/>
                </p:oleObj>
              </mc:Choice>
              <mc:Fallback>
                <p:oleObj name="Equation" r:id="rId5" imgW="368140" imgH="25389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8278" y="1377015"/>
                        <a:ext cx="7715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Text Box 15">
            <a:extLst>
              <a:ext uri="{FF2B5EF4-FFF2-40B4-BE49-F238E27FC236}">
                <a16:creationId xmlns:a16="http://schemas.microsoft.com/office/drawing/2014/main" id="{362A2323-4639-45CE-9ADA-739BFBD481F9}"/>
              </a:ext>
            </a:extLst>
          </p:cNvPr>
          <p:cNvSpPr txBox="1">
            <a:spLocks noChangeArrowheads="1"/>
          </p:cNvSpPr>
          <p:nvPr/>
        </p:nvSpPr>
        <p:spPr bwMode="auto">
          <a:xfrm>
            <a:off x="374650" y="3182938"/>
            <a:ext cx="5565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To minimize these harmonics, we must have;</a:t>
            </a:r>
          </a:p>
        </p:txBody>
      </p:sp>
      <p:graphicFrame>
        <p:nvGraphicFramePr>
          <p:cNvPr id="29709" name="Object 16">
            <a:extLst>
              <a:ext uri="{FF2B5EF4-FFF2-40B4-BE49-F238E27FC236}">
                <a16:creationId xmlns:a16="http://schemas.microsoft.com/office/drawing/2014/main" id="{2D68BD17-6290-49CE-9715-4BAE5A936DF0}"/>
              </a:ext>
            </a:extLst>
          </p:cNvPr>
          <p:cNvGraphicFramePr>
            <a:graphicFrameLocks noChangeAspect="1"/>
          </p:cNvGraphicFramePr>
          <p:nvPr/>
        </p:nvGraphicFramePr>
        <p:xfrm>
          <a:off x="1187450" y="4162425"/>
          <a:ext cx="2554288" cy="506413"/>
        </p:xfrm>
        <a:graphic>
          <a:graphicData uri="http://schemas.openxmlformats.org/presentationml/2006/ole">
            <mc:AlternateContent xmlns:mc="http://schemas.openxmlformats.org/markup-compatibility/2006">
              <mc:Choice xmlns:v="urn:schemas-microsoft-com:vml" Requires="v">
                <p:oleObj spid="_x0000_s29770" name="Equation" r:id="rId7" imgW="1218671" imgH="241195" progId="Equation.3">
                  <p:embed/>
                </p:oleObj>
              </mc:Choice>
              <mc:Fallback>
                <p:oleObj name="Equation" r:id="rId7" imgW="1218671" imgH="241195"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4162425"/>
                        <a:ext cx="2554288"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0" name="Text Box 17">
            <a:extLst>
              <a:ext uri="{FF2B5EF4-FFF2-40B4-BE49-F238E27FC236}">
                <a16:creationId xmlns:a16="http://schemas.microsoft.com/office/drawing/2014/main" id="{4984C008-F70B-4623-BDD6-01A387B0A206}"/>
              </a:ext>
            </a:extLst>
          </p:cNvPr>
          <p:cNvSpPr txBox="1">
            <a:spLocks noChangeArrowheads="1"/>
          </p:cNvSpPr>
          <p:nvPr/>
        </p:nvSpPr>
        <p:spPr bwMode="auto">
          <a:xfrm>
            <a:off x="382588" y="4983163"/>
            <a:ext cx="5341937"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This is the small-signal condition that must be satisfied for linear amplifier.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18F148CB-9D9F-4268-90DA-7C4594F85F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9F6BA75-BF63-454C-9D76-47671F16B3B0}" type="slidenum">
              <a:rPr lang="en-US" altLang="en-US" sz="1400">
                <a:latin typeface="Comic Sans MS" panose="030F0702030302020204" pitchFamily="66" charset="0"/>
              </a:rPr>
              <a:pPr>
                <a:spcBef>
                  <a:spcPct val="0"/>
                </a:spcBef>
                <a:buFontTx/>
                <a:buNone/>
              </a:pPr>
              <a:t>15</a:t>
            </a:fld>
            <a:endParaRPr lang="en-US" altLang="en-US" sz="1400" dirty="0">
              <a:latin typeface="Comic Sans MS" panose="030F0702030302020204" pitchFamily="66" charset="0"/>
            </a:endParaRPr>
          </a:p>
        </p:txBody>
      </p:sp>
      <p:sp>
        <p:nvSpPr>
          <p:cNvPr id="31747" name="Rectangle 2">
            <a:extLst>
              <a:ext uri="{FF2B5EF4-FFF2-40B4-BE49-F238E27FC236}">
                <a16:creationId xmlns:a16="http://schemas.microsoft.com/office/drawing/2014/main" id="{61D3E47B-25CB-4614-B98B-DF05BF00408C}"/>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1748" name="Rectangle 3">
            <a:extLst>
              <a:ext uri="{FF2B5EF4-FFF2-40B4-BE49-F238E27FC236}">
                <a16:creationId xmlns:a16="http://schemas.microsoft.com/office/drawing/2014/main" id="{8E3B0BA9-B3E0-45EE-8CB1-E2CA327455CF}"/>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1749" name="Text Box 4">
            <a:extLst>
              <a:ext uri="{FF2B5EF4-FFF2-40B4-BE49-F238E27FC236}">
                <a16:creationId xmlns:a16="http://schemas.microsoft.com/office/drawing/2014/main" id="{810BA29F-CE27-4261-BB2B-93D6A80C16D4}"/>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1750" name="Text Box 5">
            <a:extLst>
              <a:ext uri="{FF2B5EF4-FFF2-40B4-BE49-F238E27FC236}">
                <a16:creationId xmlns:a16="http://schemas.microsoft.com/office/drawing/2014/main" id="{B796D6D6-B90E-4833-9D16-BBAB94F1F232}"/>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1751" name="Line 6">
            <a:extLst>
              <a:ext uri="{FF2B5EF4-FFF2-40B4-BE49-F238E27FC236}">
                <a16:creationId xmlns:a16="http://schemas.microsoft.com/office/drawing/2014/main" id="{6C27A13E-1084-42F1-99E9-232CABF222C0}"/>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1752" name="Text Box 7">
            <a:extLst>
              <a:ext uri="{FF2B5EF4-FFF2-40B4-BE49-F238E27FC236}">
                <a16:creationId xmlns:a16="http://schemas.microsoft.com/office/drawing/2014/main" id="{50E93A57-EDBF-4834-AD5C-DB05095DDB65}"/>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31753" name="Picture 8">
            <a:extLst>
              <a:ext uri="{FF2B5EF4-FFF2-40B4-BE49-F238E27FC236}">
                <a16:creationId xmlns:a16="http://schemas.microsoft.com/office/drawing/2014/main" id="{5E5522B7-EFB5-40C6-93D8-B8606E898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 Box 14">
            <a:extLst>
              <a:ext uri="{FF2B5EF4-FFF2-40B4-BE49-F238E27FC236}">
                <a16:creationId xmlns:a16="http://schemas.microsoft.com/office/drawing/2014/main" id="{F43FB618-7434-4DA7-ADF3-2EEFFF067F91}"/>
              </a:ext>
            </a:extLst>
          </p:cNvPr>
          <p:cNvSpPr txBox="1">
            <a:spLocks noChangeArrowheads="1"/>
          </p:cNvSpPr>
          <p:nvPr/>
        </p:nvSpPr>
        <p:spPr bwMode="auto">
          <a:xfrm>
            <a:off x="376238" y="1503363"/>
            <a:ext cx="5995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If the small-signal condition is satisfied, the term containing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gs</a:t>
            </a:r>
            <a:r>
              <a:rPr lang="en-US" altLang="en-US" sz="2400" baseline="30000" dirty="0">
                <a:latin typeface="Comic Sans MS" panose="030F0702030302020204" pitchFamily="66" charset="0"/>
              </a:rPr>
              <a:t>2</a:t>
            </a:r>
            <a:r>
              <a:rPr lang="en-US" altLang="en-US" sz="2400" dirty="0">
                <a:latin typeface="Comic Sans MS" panose="030F0702030302020204" pitchFamily="66" charset="0"/>
              </a:rPr>
              <a:t> may be neglected and the equation for </a:t>
            </a:r>
            <a:r>
              <a:rPr lang="en-US" altLang="en-US" sz="2400" i="1" dirty="0" err="1">
                <a:latin typeface="Comic Sans MS" panose="030F0702030302020204" pitchFamily="66" charset="0"/>
              </a:rPr>
              <a:t>i</a:t>
            </a:r>
            <a:r>
              <a:rPr lang="en-US" altLang="en-US" sz="2400" i="1" baseline="-25000" dirty="0" err="1">
                <a:latin typeface="Comic Sans MS" panose="030F0702030302020204" pitchFamily="66" charset="0"/>
              </a:rPr>
              <a:t>D</a:t>
            </a:r>
            <a:r>
              <a:rPr lang="en-US" altLang="en-US" sz="2400" dirty="0">
                <a:latin typeface="Comic Sans MS" panose="030F0702030302020204" pitchFamily="66" charset="0"/>
              </a:rPr>
              <a:t> becomes;</a:t>
            </a:r>
          </a:p>
        </p:txBody>
      </p:sp>
      <p:graphicFrame>
        <p:nvGraphicFramePr>
          <p:cNvPr id="31755" name="Object 16">
            <a:extLst>
              <a:ext uri="{FF2B5EF4-FFF2-40B4-BE49-F238E27FC236}">
                <a16:creationId xmlns:a16="http://schemas.microsoft.com/office/drawing/2014/main" id="{74AF3B93-D010-43EB-B790-67D322D702FC}"/>
              </a:ext>
            </a:extLst>
          </p:cNvPr>
          <p:cNvGraphicFramePr>
            <a:graphicFrameLocks noChangeAspect="1"/>
          </p:cNvGraphicFramePr>
          <p:nvPr/>
        </p:nvGraphicFramePr>
        <p:xfrm>
          <a:off x="827088" y="2924175"/>
          <a:ext cx="5246687" cy="558800"/>
        </p:xfrm>
        <a:graphic>
          <a:graphicData uri="http://schemas.openxmlformats.org/presentationml/2006/ole">
            <mc:AlternateContent xmlns:mc="http://schemas.openxmlformats.org/markup-compatibility/2006">
              <mc:Choice xmlns:v="urn:schemas-microsoft-com:vml" Requires="v">
                <p:oleObj spid="_x0000_s31848" name="Equation" r:id="rId5" imgW="2501900" imgH="266700" progId="Equation.3">
                  <p:embed/>
                </p:oleObj>
              </mc:Choice>
              <mc:Fallback>
                <p:oleObj name="Equation" r:id="rId5" imgW="2501900" imgH="2667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924175"/>
                        <a:ext cx="5246687"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6" name="Text Box 17">
            <a:extLst>
              <a:ext uri="{FF2B5EF4-FFF2-40B4-BE49-F238E27FC236}">
                <a16:creationId xmlns:a16="http://schemas.microsoft.com/office/drawing/2014/main" id="{5EE6DD29-F949-465E-B285-D11463D5B9C5}"/>
              </a:ext>
            </a:extLst>
          </p:cNvPr>
          <p:cNvSpPr txBox="1">
            <a:spLocks noChangeArrowheads="1"/>
          </p:cNvSpPr>
          <p:nvPr/>
        </p:nvSpPr>
        <p:spPr bwMode="auto">
          <a:xfrm>
            <a:off x="409575" y="3789363"/>
            <a:ext cx="4766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equation may be written as;</a:t>
            </a:r>
          </a:p>
        </p:txBody>
      </p:sp>
      <p:graphicFrame>
        <p:nvGraphicFramePr>
          <p:cNvPr id="31757" name="Object 18">
            <a:extLst>
              <a:ext uri="{FF2B5EF4-FFF2-40B4-BE49-F238E27FC236}">
                <a16:creationId xmlns:a16="http://schemas.microsoft.com/office/drawing/2014/main" id="{24EA5EB0-39A5-4E04-907C-5BC607F9D9B4}"/>
              </a:ext>
            </a:extLst>
          </p:cNvPr>
          <p:cNvGraphicFramePr>
            <a:graphicFrameLocks noChangeAspect="1"/>
          </p:cNvGraphicFramePr>
          <p:nvPr/>
        </p:nvGraphicFramePr>
        <p:xfrm>
          <a:off x="971550" y="4365625"/>
          <a:ext cx="1492250" cy="477838"/>
        </p:xfrm>
        <a:graphic>
          <a:graphicData uri="http://schemas.openxmlformats.org/presentationml/2006/ole">
            <mc:AlternateContent xmlns:mc="http://schemas.openxmlformats.org/markup-compatibility/2006">
              <mc:Choice xmlns:v="urn:schemas-microsoft-com:vml" Requires="v">
                <p:oleObj spid="_x0000_s31849" name="Equation" r:id="rId7" imgW="711200" imgH="228600" progId="Equation.3">
                  <p:embed/>
                </p:oleObj>
              </mc:Choice>
              <mc:Fallback>
                <p:oleObj name="Equation" r:id="rId7" imgW="711200" imgH="2286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365625"/>
                        <a:ext cx="149225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8" name="Text Box 19">
            <a:extLst>
              <a:ext uri="{FF2B5EF4-FFF2-40B4-BE49-F238E27FC236}">
                <a16:creationId xmlns:a16="http://schemas.microsoft.com/office/drawing/2014/main" id="{DB59186F-9B75-4870-8590-59F2160CA822}"/>
              </a:ext>
            </a:extLst>
          </p:cNvPr>
          <p:cNvSpPr txBox="1">
            <a:spLocks noChangeArrowheads="1"/>
          </p:cNvSpPr>
          <p:nvPr/>
        </p:nvSpPr>
        <p:spPr bwMode="auto">
          <a:xfrm>
            <a:off x="519113" y="4987925"/>
            <a:ext cx="1148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where;</a:t>
            </a:r>
          </a:p>
        </p:txBody>
      </p:sp>
      <p:graphicFrame>
        <p:nvGraphicFramePr>
          <p:cNvPr id="31759" name="Object 21">
            <a:extLst>
              <a:ext uri="{FF2B5EF4-FFF2-40B4-BE49-F238E27FC236}">
                <a16:creationId xmlns:a16="http://schemas.microsoft.com/office/drawing/2014/main" id="{8C49BF20-2338-4C18-8F31-25572F25816C}"/>
              </a:ext>
            </a:extLst>
          </p:cNvPr>
          <p:cNvGraphicFramePr>
            <a:graphicFrameLocks noChangeAspect="1"/>
          </p:cNvGraphicFramePr>
          <p:nvPr/>
        </p:nvGraphicFramePr>
        <p:xfrm>
          <a:off x="971550" y="5607050"/>
          <a:ext cx="2662238" cy="558800"/>
        </p:xfrm>
        <a:graphic>
          <a:graphicData uri="http://schemas.openxmlformats.org/presentationml/2006/ole">
            <mc:AlternateContent xmlns:mc="http://schemas.openxmlformats.org/markup-compatibility/2006">
              <mc:Choice xmlns:v="urn:schemas-microsoft-com:vml" Requires="v">
                <p:oleObj spid="_x0000_s31850" name="Equation" r:id="rId9" imgW="1269449" imgH="266584" progId="Equation.3">
                  <p:embed/>
                </p:oleObj>
              </mc:Choice>
              <mc:Fallback>
                <p:oleObj name="Equation" r:id="rId9" imgW="1269449" imgH="266584"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5607050"/>
                        <a:ext cx="2662238"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0" name="Text Box 22">
            <a:extLst>
              <a:ext uri="{FF2B5EF4-FFF2-40B4-BE49-F238E27FC236}">
                <a16:creationId xmlns:a16="http://schemas.microsoft.com/office/drawing/2014/main" id="{4E9FFAB5-A0C1-4B44-AB85-F74E63F82AFD}"/>
              </a:ext>
            </a:extLst>
          </p:cNvPr>
          <p:cNvSpPr txBox="1">
            <a:spLocks noChangeArrowheads="1"/>
          </p:cNvSpPr>
          <p:nvPr/>
        </p:nvSpPr>
        <p:spPr bwMode="auto">
          <a:xfrm>
            <a:off x="3779838" y="5703888"/>
            <a:ext cx="298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sym typeface="Symbol" panose="05050102010706020507" pitchFamily="18" charset="2"/>
              </a:rPr>
              <a:t></a:t>
            </a:r>
            <a:r>
              <a:rPr lang="en-US" altLang="en-US" sz="2400" dirty="0">
                <a:latin typeface="Comic Sans MS" panose="030F0702030302020204" pitchFamily="66" charset="0"/>
              </a:rPr>
              <a:t> the dc component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B6090395-1B1B-436F-ABC3-880CF2522E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9D48CCE9-A520-45D0-875B-BAB2A4D2266D}" type="slidenum">
              <a:rPr lang="en-US" altLang="en-US" sz="1400">
                <a:latin typeface="Comic Sans MS" panose="030F0702030302020204" pitchFamily="66" charset="0"/>
              </a:rPr>
              <a:pPr>
                <a:spcBef>
                  <a:spcPct val="0"/>
                </a:spcBef>
                <a:buFontTx/>
                <a:buNone/>
              </a:pPr>
              <a:t>16</a:t>
            </a:fld>
            <a:endParaRPr lang="en-US" altLang="en-US" sz="1400" dirty="0">
              <a:latin typeface="Comic Sans MS" panose="030F0702030302020204" pitchFamily="66" charset="0"/>
            </a:endParaRPr>
          </a:p>
        </p:txBody>
      </p:sp>
      <p:sp>
        <p:nvSpPr>
          <p:cNvPr id="33795" name="Rectangle 2">
            <a:extLst>
              <a:ext uri="{FF2B5EF4-FFF2-40B4-BE49-F238E27FC236}">
                <a16:creationId xmlns:a16="http://schemas.microsoft.com/office/drawing/2014/main" id="{0B8A14AD-6325-485F-9989-6A3B1E3391CE}"/>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3796" name="Rectangle 3">
            <a:extLst>
              <a:ext uri="{FF2B5EF4-FFF2-40B4-BE49-F238E27FC236}">
                <a16:creationId xmlns:a16="http://schemas.microsoft.com/office/drawing/2014/main" id="{DB5A70B7-6EED-4277-B8D0-48A257B27F9C}"/>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3797" name="Text Box 4">
            <a:extLst>
              <a:ext uri="{FF2B5EF4-FFF2-40B4-BE49-F238E27FC236}">
                <a16:creationId xmlns:a16="http://schemas.microsoft.com/office/drawing/2014/main" id="{054D1992-AD52-4100-BADE-716EBFCB3BC3}"/>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3798" name="Text Box 5">
            <a:extLst>
              <a:ext uri="{FF2B5EF4-FFF2-40B4-BE49-F238E27FC236}">
                <a16:creationId xmlns:a16="http://schemas.microsoft.com/office/drawing/2014/main" id="{9D256978-E010-4703-8A9B-12440362FB3E}"/>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3799" name="Line 6">
            <a:extLst>
              <a:ext uri="{FF2B5EF4-FFF2-40B4-BE49-F238E27FC236}">
                <a16:creationId xmlns:a16="http://schemas.microsoft.com/office/drawing/2014/main" id="{52D2CD81-061C-4832-B09E-D38D60558EF2}"/>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3800" name="Text Box 7">
            <a:extLst>
              <a:ext uri="{FF2B5EF4-FFF2-40B4-BE49-F238E27FC236}">
                <a16:creationId xmlns:a16="http://schemas.microsoft.com/office/drawing/2014/main" id="{9D15355C-DEF8-48F5-A539-353B3FEF338B}"/>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33801" name="Picture 8">
            <a:extLst>
              <a:ext uri="{FF2B5EF4-FFF2-40B4-BE49-F238E27FC236}">
                <a16:creationId xmlns:a16="http://schemas.microsoft.com/office/drawing/2014/main" id="{080E828A-6E44-4870-B8DD-226C128A9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9">
            <a:extLst>
              <a:ext uri="{FF2B5EF4-FFF2-40B4-BE49-F238E27FC236}">
                <a16:creationId xmlns:a16="http://schemas.microsoft.com/office/drawing/2014/main" id="{C7149683-2627-405B-B522-58097D3E5187}"/>
              </a:ext>
            </a:extLst>
          </p:cNvPr>
          <p:cNvSpPr txBox="1">
            <a:spLocks noChangeArrowheads="1"/>
          </p:cNvSpPr>
          <p:nvPr/>
        </p:nvSpPr>
        <p:spPr bwMode="auto">
          <a:xfrm>
            <a:off x="376238" y="1503363"/>
            <a:ext cx="599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and;</a:t>
            </a:r>
          </a:p>
        </p:txBody>
      </p:sp>
      <p:graphicFrame>
        <p:nvGraphicFramePr>
          <p:cNvPr id="33803" name="Object 10">
            <a:extLst>
              <a:ext uri="{FF2B5EF4-FFF2-40B4-BE49-F238E27FC236}">
                <a16:creationId xmlns:a16="http://schemas.microsoft.com/office/drawing/2014/main" id="{BE6AC7AB-14BB-4841-872C-A4B2214BF31C}"/>
              </a:ext>
            </a:extLst>
          </p:cNvPr>
          <p:cNvGraphicFramePr>
            <a:graphicFrameLocks noChangeAspect="1"/>
          </p:cNvGraphicFramePr>
          <p:nvPr/>
        </p:nvGraphicFramePr>
        <p:xfrm>
          <a:off x="971550" y="2205038"/>
          <a:ext cx="2957513" cy="504825"/>
        </p:xfrm>
        <a:graphic>
          <a:graphicData uri="http://schemas.openxmlformats.org/presentationml/2006/ole">
            <mc:AlternateContent xmlns:mc="http://schemas.openxmlformats.org/markup-compatibility/2006">
              <mc:Choice xmlns:v="urn:schemas-microsoft-com:vml" Requires="v">
                <p:oleObj spid="_x0000_s33866" name="Equation" r:id="rId5" imgW="1409088" imgH="241195" progId="Equation.3">
                  <p:embed/>
                </p:oleObj>
              </mc:Choice>
              <mc:Fallback>
                <p:oleObj name="Equation" r:id="rId5" imgW="1409088" imgH="241195"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205038"/>
                        <a:ext cx="29575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4" name="Text Box 15">
            <a:extLst>
              <a:ext uri="{FF2B5EF4-FFF2-40B4-BE49-F238E27FC236}">
                <a16:creationId xmlns:a16="http://schemas.microsoft.com/office/drawing/2014/main" id="{582613D0-A06B-438E-BA2C-7E5609D0D634}"/>
              </a:ext>
            </a:extLst>
          </p:cNvPr>
          <p:cNvSpPr txBox="1">
            <a:spLocks noChangeArrowheads="1"/>
          </p:cNvSpPr>
          <p:nvPr/>
        </p:nvSpPr>
        <p:spPr bwMode="auto">
          <a:xfrm>
            <a:off x="1763713" y="2924175"/>
            <a:ext cx="42514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sym typeface="Symbol" panose="05050102010706020507" pitchFamily="18" charset="2"/>
              </a:rPr>
              <a:t></a:t>
            </a:r>
            <a:r>
              <a:rPr lang="en-US" altLang="en-US" sz="2400" dirty="0">
                <a:latin typeface="Comic Sans MS" panose="030F0702030302020204" pitchFamily="66" charset="0"/>
              </a:rPr>
              <a:t> the ac or signal component</a:t>
            </a:r>
          </a:p>
        </p:txBody>
      </p:sp>
      <p:sp>
        <p:nvSpPr>
          <p:cNvPr id="33805" name="Text Box 16">
            <a:extLst>
              <a:ext uri="{FF2B5EF4-FFF2-40B4-BE49-F238E27FC236}">
                <a16:creationId xmlns:a16="http://schemas.microsoft.com/office/drawing/2014/main" id="{EC97398C-E0B1-4FFC-B90D-2C92A790D61A}"/>
              </a:ext>
            </a:extLst>
          </p:cNvPr>
          <p:cNvSpPr txBox="1">
            <a:spLocks noChangeArrowheads="1"/>
          </p:cNvSpPr>
          <p:nvPr/>
        </p:nvSpPr>
        <p:spPr bwMode="auto">
          <a:xfrm>
            <a:off x="369888" y="3789363"/>
            <a:ext cx="4773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From the above equation, we can write;</a:t>
            </a:r>
          </a:p>
        </p:txBody>
      </p:sp>
      <p:graphicFrame>
        <p:nvGraphicFramePr>
          <p:cNvPr id="33806" name="Object 17">
            <a:extLst>
              <a:ext uri="{FF2B5EF4-FFF2-40B4-BE49-F238E27FC236}">
                <a16:creationId xmlns:a16="http://schemas.microsoft.com/office/drawing/2014/main" id="{83E518F5-169C-40D4-84A3-029B9F219BF3}"/>
              </a:ext>
            </a:extLst>
          </p:cNvPr>
          <p:cNvGraphicFramePr>
            <a:graphicFrameLocks noChangeAspect="1"/>
          </p:cNvGraphicFramePr>
          <p:nvPr/>
        </p:nvGraphicFramePr>
        <p:xfrm>
          <a:off x="865188" y="4729163"/>
          <a:ext cx="3490912" cy="928687"/>
        </p:xfrm>
        <a:graphic>
          <a:graphicData uri="http://schemas.openxmlformats.org/presentationml/2006/ole">
            <mc:AlternateContent xmlns:mc="http://schemas.openxmlformats.org/markup-compatibility/2006">
              <mc:Choice xmlns:v="urn:schemas-microsoft-com:vml" Requires="v">
                <p:oleObj spid="_x0000_s33867" name="Equation" r:id="rId7" imgW="1663700" imgH="444500" progId="Equation.3">
                  <p:embed/>
                </p:oleObj>
              </mc:Choice>
              <mc:Fallback>
                <p:oleObj name="Equation" r:id="rId7" imgW="1663700" imgH="4445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188" y="4729163"/>
                        <a:ext cx="3490912" cy="928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7" name="Text Box 18">
            <a:extLst>
              <a:ext uri="{FF2B5EF4-FFF2-40B4-BE49-F238E27FC236}">
                <a16:creationId xmlns:a16="http://schemas.microsoft.com/office/drawing/2014/main" id="{61FE2475-B75E-437A-B135-A0C8017D3A87}"/>
              </a:ext>
            </a:extLst>
          </p:cNvPr>
          <p:cNvSpPr txBox="1">
            <a:spLocks noChangeArrowheads="1"/>
          </p:cNvSpPr>
          <p:nvPr/>
        </p:nvSpPr>
        <p:spPr bwMode="auto">
          <a:xfrm>
            <a:off x="1547813" y="5805488"/>
            <a:ext cx="6048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sym typeface="Symbol" panose="05050102010706020507" pitchFamily="18" charset="2"/>
              </a:rPr>
              <a:t></a:t>
            </a:r>
            <a:r>
              <a:rPr lang="en-US" altLang="en-US" sz="2400" dirty="0">
                <a:latin typeface="Comic Sans MS" panose="030F0702030302020204" pitchFamily="66" charset="0"/>
              </a:rPr>
              <a:t> the transconductance relating the output current to the input voltage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DF4E7653-D3DF-4D0C-AE3D-9ED4EB8F0A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F5E03BF-D777-4C2A-AF32-DF35D49533AB}" type="slidenum">
              <a:rPr lang="en-US" altLang="en-US" sz="1400">
                <a:latin typeface="Comic Sans MS" panose="030F0702030302020204" pitchFamily="66" charset="0"/>
              </a:rPr>
              <a:pPr>
                <a:spcBef>
                  <a:spcPct val="0"/>
                </a:spcBef>
                <a:buFontTx/>
                <a:buNone/>
              </a:pPr>
              <a:t>17</a:t>
            </a:fld>
            <a:endParaRPr lang="en-US" altLang="en-US" sz="1400" dirty="0">
              <a:latin typeface="Comic Sans MS" panose="030F0702030302020204" pitchFamily="66" charset="0"/>
            </a:endParaRPr>
          </a:p>
        </p:txBody>
      </p:sp>
      <p:sp>
        <p:nvSpPr>
          <p:cNvPr id="35843" name="Rectangle 2">
            <a:extLst>
              <a:ext uri="{FF2B5EF4-FFF2-40B4-BE49-F238E27FC236}">
                <a16:creationId xmlns:a16="http://schemas.microsoft.com/office/drawing/2014/main" id="{589E43C9-1DB4-4F15-97A8-63EB280D1EF7}"/>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5844" name="Rectangle 3">
            <a:extLst>
              <a:ext uri="{FF2B5EF4-FFF2-40B4-BE49-F238E27FC236}">
                <a16:creationId xmlns:a16="http://schemas.microsoft.com/office/drawing/2014/main" id="{8923112B-4587-4C7E-B183-25495C93C1B9}"/>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5845" name="Text Box 4">
            <a:extLst>
              <a:ext uri="{FF2B5EF4-FFF2-40B4-BE49-F238E27FC236}">
                <a16:creationId xmlns:a16="http://schemas.microsoft.com/office/drawing/2014/main" id="{9662851C-2394-4B67-B21A-865C4055AA03}"/>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5846" name="Text Box 5">
            <a:extLst>
              <a:ext uri="{FF2B5EF4-FFF2-40B4-BE49-F238E27FC236}">
                <a16:creationId xmlns:a16="http://schemas.microsoft.com/office/drawing/2014/main" id="{B0496539-2D14-4031-BCAA-BB6E2F600CA3}"/>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5847" name="Line 6">
            <a:extLst>
              <a:ext uri="{FF2B5EF4-FFF2-40B4-BE49-F238E27FC236}">
                <a16:creationId xmlns:a16="http://schemas.microsoft.com/office/drawing/2014/main" id="{25097F67-DB56-4BDB-9A9A-5642BF899D6B}"/>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5848" name="Text Box 7">
            <a:extLst>
              <a:ext uri="{FF2B5EF4-FFF2-40B4-BE49-F238E27FC236}">
                <a16:creationId xmlns:a16="http://schemas.microsoft.com/office/drawing/2014/main" id="{BDC5BCCE-8236-4EE8-AD95-D457A227414C}"/>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35849" name="Picture 8">
            <a:extLst>
              <a:ext uri="{FF2B5EF4-FFF2-40B4-BE49-F238E27FC236}">
                <a16:creationId xmlns:a16="http://schemas.microsoft.com/office/drawing/2014/main" id="{D59EF1E6-500A-4499-B13D-B53CC635F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84313"/>
            <a:ext cx="30654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 Box 15">
            <a:extLst>
              <a:ext uri="{FF2B5EF4-FFF2-40B4-BE49-F238E27FC236}">
                <a16:creationId xmlns:a16="http://schemas.microsoft.com/office/drawing/2014/main" id="{B5C15EC7-AF85-47EC-8675-C2C5F35B57F8}"/>
              </a:ext>
            </a:extLst>
          </p:cNvPr>
          <p:cNvSpPr txBox="1">
            <a:spLocks noChangeArrowheads="1"/>
          </p:cNvSpPr>
          <p:nvPr/>
        </p:nvSpPr>
        <p:spPr bwMode="auto">
          <a:xfrm>
            <a:off x="376238" y="1503363"/>
            <a:ext cx="6664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transconductance can also be written as;</a:t>
            </a:r>
          </a:p>
        </p:txBody>
      </p:sp>
      <p:graphicFrame>
        <p:nvGraphicFramePr>
          <p:cNvPr id="35851" name="Object 16">
            <a:extLst>
              <a:ext uri="{FF2B5EF4-FFF2-40B4-BE49-F238E27FC236}">
                <a16:creationId xmlns:a16="http://schemas.microsoft.com/office/drawing/2014/main" id="{AFB02FB5-209F-43BB-81EB-7F5A0126055F}"/>
              </a:ext>
            </a:extLst>
          </p:cNvPr>
          <p:cNvGraphicFramePr>
            <a:graphicFrameLocks noChangeAspect="1"/>
          </p:cNvGraphicFramePr>
          <p:nvPr/>
        </p:nvGraphicFramePr>
        <p:xfrm>
          <a:off x="1041400" y="2133600"/>
          <a:ext cx="5114925" cy="1090613"/>
        </p:xfrm>
        <a:graphic>
          <a:graphicData uri="http://schemas.openxmlformats.org/presentationml/2006/ole">
            <mc:AlternateContent xmlns:mc="http://schemas.openxmlformats.org/markup-compatibility/2006">
              <mc:Choice xmlns:v="urn:schemas-microsoft-com:vml" Requires="v">
                <p:oleObj spid="_x0000_s35912" name="Equation" r:id="rId5" imgW="2438400" imgH="520700" progId="Equation.3">
                  <p:embed/>
                </p:oleObj>
              </mc:Choice>
              <mc:Fallback>
                <p:oleObj name="Equation" r:id="rId5" imgW="2438400" imgH="5207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400" y="2133600"/>
                        <a:ext cx="511492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2" name="Text Box 17">
            <a:extLst>
              <a:ext uri="{FF2B5EF4-FFF2-40B4-BE49-F238E27FC236}">
                <a16:creationId xmlns:a16="http://schemas.microsoft.com/office/drawing/2014/main" id="{1684ACAC-C7CE-4A7D-8503-747CDACFB1F8}"/>
              </a:ext>
            </a:extLst>
          </p:cNvPr>
          <p:cNvSpPr txBox="1">
            <a:spLocks noChangeArrowheads="1"/>
          </p:cNvSpPr>
          <p:nvPr/>
        </p:nvSpPr>
        <p:spPr bwMode="auto">
          <a:xfrm>
            <a:off x="361950" y="3548063"/>
            <a:ext cx="2295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which gives us;</a:t>
            </a:r>
          </a:p>
        </p:txBody>
      </p:sp>
      <p:graphicFrame>
        <p:nvGraphicFramePr>
          <p:cNvPr id="35853" name="Object 18">
            <a:extLst>
              <a:ext uri="{FF2B5EF4-FFF2-40B4-BE49-F238E27FC236}">
                <a16:creationId xmlns:a16="http://schemas.microsoft.com/office/drawing/2014/main" id="{D2883DB5-42A1-41C2-A7AC-15F60A9F68FE}"/>
              </a:ext>
            </a:extLst>
          </p:cNvPr>
          <p:cNvGraphicFramePr>
            <a:graphicFrameLocks noChangeAspect="1"/>
          </p:cNvGraphicFramePr>
          <p:nvPr/>
        </p:nvGraphicFramePr>
        <p:xfrm>
          <a:off x="1135063" y="4391025"/>
          <a:ext cx="1997075" cy="585788"/>
        </p:xfrm>
        <a:graphic>
          <a:graphicData uri="http://schemas.openxmlformats.org/presentationml/2006/ole">
            <mc:AlternateContent xmlns:mc="http://schemas.openxmlformats.org/markup-compatibility/2006">
              <mc:Choice xmlns:v="urn:schemas-microsoft-com:vml" Requires="v">
                <p:oleObj spid="_x0000_s35913" name="Equation" r:id="rId7" imgW="952087" imgH="279279" progId="Equation.3">
                  <p:embed/>
                </p:oleObj>
              </mc:Choice>
              <mc:Fallback>
                <p:oleObj name="Equation" r:id="rId7" imgW="952087" imgH="279279"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063" y="4391025"/>
                        <a:ext cx="199707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D84BB3DA-7302-46BB-AF13-B0B74930BE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EA2FA92-D0C1-4095-A5BE-472E85ADCC96}" type="slidenum">
              <a:rPr lang="en-US" altLang="en-US" sz="1400">
                <a:latin typeface="Comic Sans MS" panose="030F0702030302020204" pitchFamily="66" charset="0"/>
              </a:rPr>
              <a:pPr>
                <a:spcBef>
                  <a:spcPct val="0"/>
                </a:spcBef>
                <a:buFontTx/>
                <a:buNone/>
              </a:pPr>
              <a:t>18</a:t>
            </a:fld>
            <a:endParaRPr lang="en-US" altLang="en-US" sz="1400" dirty="0">
              <a:latin typeface="Comic Sans MS" panose="030F0702030302020204" pitchFamily="66" charset="0"/>
            </a:endParaRPr>
          </a:p>
        </p:txBody>
      </p:sp>
      <p:sp>
        <p:nvSpPr>
          <p:cNvPr id="37891" name="Rectangle 2">
            <a:extLst>
              <a:ext uri="{FF2B5EF4-FFF2-40B4-BE49-F238E27FC236}">
                <a16:creationId xmlns:a16="http://schemas.microsoft.com/office/drawing/2014/main" id="{770E8D8A-969F-4BC5-A4EF-4AF3FDDB1265}"/>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7892" name="Rectangle 3">
            <a:extLst>
              <a:ext uri="{FF2B5EF4-FFF2-40B4-BE49-F238E27FC236}">
                <a16:creationId xmlns:a16="http://schemas.microsoft.com/office/drawing/2014/main" id="{6E24CC4F-C434-4B98-8CC5-F685C552D3AF}"/>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7893" name="Text Box 4">
            <a:extLst>
              <a:ext uri="{FF2B5EF4-FFF2-40B4-BE49-F238E27FC236}">
                <a16:creationId xmlns:a16="http://schemas.microsoft.com/office/drawing/2014/main" id="{29694BCE-4CFF-49E7-881E-3ED7E687349A}"/>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7894" name="Text Box 5">
            <a:extLst>
              <a:ext uri="{FF2B5EF4-FFF2-40B4-BE49-F238E27FC236}">
                <a16:creationId xmlns:a16="http://schemas.microsoft.com/office/drawing/2014/main" id="{8FA603C6-DF19-4662-8CD0-89F27A644073}"/>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7895" name="Line 6">
            <a:extLst>
              <a:ext uri="{FF2B5EF4-FFF2-40B4-BE49-F238E27FC236}">
                <a16:creationId xmlns:a16="http://schemas.microsoft.com/office/drawing/2014/main" id="{768179E2-99F5-4CCA-A3BF-712B1AE553CB}"/>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7896" name="Text Box 7">
            <a:extLst>
              <a:ext uri="{FF2B5EF4-FFF2-40B4-BE49-F238E27FC236}">
                <a16:creationId xmlns:a16="http://schemas.microsoft.com/office/drawing/2014/main" id="{462B0A19-940D-4746-B23F-4CEBFC87DF96}"/>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37897" name="Text Box 13">
            <a:extLst>
              <a:ext uri="{FF2B5EF4-FFF2-40B4-BE49-F238E27FC236}">
                <a16:creationId xmlns:a16="http://schemas.microsoft.com/office/drawing/2014/main" id="{5994C0A3-97E4-4FDB-A5A3-7CC31B4E8DD3}"/>
              </a:ext>
            </a:extLst>
          </p:cNvPr>
          <p:cNvSpPr txBox="1">
            <a:spLocks noChangeArrowheads="1"/>
          </p:cNvSpPr>
          <p:nvPr/>
        </p:nvSpPr>
        <p:spPr bwMode="auto">
          <a:xfrm>
            <a:off x="3924300" y="811213"/>
            <a:ext cx="3212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AC Equivalent Circuit</a:t>
            </a:r>
          </a:p>
        </p:txBody>
      </p:sp>
      <p:sp>
        <p:nvSpPr>
          <p:cNvPr id="37898" name="Line 14">
            <a:extLst>
              <a:ext uri="{FF2B5EF4-FFF2-40B4-BE49-F238E27FC236}">
                <a16:creationId xmlns:a16="http://schemas.microsoft.com/office/drawing/2014/main" id="{69B922EC-D5DD-4707-869D-9D792058FCBC}"/>
              </a:ext>
            </a:extLst>
          </p:cNvPr>
          <p:cNvSpPr>
            <a:spLocks noChangeShapeType="1"/>
          </p:cNvSpPr>
          <p:nvPr/>
        </p:nvSpPr>
        <p:spPr bwMode="auto">
          <a:xfrm>
            <a:off x="3708400" y="765175"/>
            <a:ext cx="0" cy="528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7899" name="Text Box 15">
            <a:extLst>
              <a:ext uri="{FF2B5EF4-FFF2-40B4-BE49-F238E27FC236}">
                <a16:creationId xmlns:a16="http://schemas.microsoft.com/office/drawing/2014/main" id="{745FDCCC-2291-4F01-8401-87285C4E0CE3}"/>
              </a:ext>
            </a:extLst>
          </p:cNvPr>
          <p:cNvSpPr txBox="1">
            <a:spLocks noChangeArrowheads="1"/>
          </p:cNvSpPr>
          <p:nvPr/>
        </p:nvSpPr>
        <p:spPr bwMode="auto">
          <a:xfrm>
            <a:off x="376238" y="1503363"/>
            <a:ext cx="8372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In the ac equivalent circuit, all dc sources are set to zero and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DD</a:t>
            </a:r>
            <a:r>
              <a:rPr lang="en-US" altLang="en-US" sz="2000" dirty="0">
                <a:latin typeface="Comic Sans MS" panose="030F0702030302020204" pitchFamily="66" charset="0"/>
              </a:rPr>
              <a:t> is considered to be at signal ground.</a:t>
            </a:r>
          </a:p>
        </p:txBody>
      </p:sp>
      <p:pic>
        <p:nvPicPr>
          <p:cNvPr id="37900" name="Picture 16">
            <a:extLst>
              <a:ext uri="{FF2B5EF4-FFF2-40B4-BE49-F238E27FC236}">
                <a16:creationId xmlns:a16="http://schemas.microsoft.com/office/drawing/2014/main" id="{1AB0086F-DDAF-4EA6-AADF-06481791C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852738"/>
            <a:ext cx="3446463"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7">
            <a:extLst>
              <a:ext uri="{FF2B5EF4-FFF2-40B4-BE49-F238E27FC236}">
                <a16:creationId xmlns:a16="http://schemas.microsoft.com/office/drawing/2014/main" id="{2B1470AE-691C-4C9D-8017-A94D2B878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04" y="2240816"/>
            <a:ext cx="30654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AutoShape 18">
            <a:extLst>
              <a:ext uri="{FF2B5EF4-FFF2-40B4-BE49-F238E27FC236}">
                <a16:creationId xmlns:a16="http://schemas.microsoft.com/office/drawing/2014/main" id="{4D11F4A1-622A-4626-AA41-F9DC93751107}"/>
              </a:ext>
            </a:extLst>
          </p:cNvPr>
          <p:cNvSpPr>
            <a:spLocks noChangeArrowheads="1"/>
          </p:cNvSpPr>
          <p:nvPr/>
        </p:nvSpPr>
        <p:spPr bwMode="auto">
          <a:xfrm>
            <a:off x="4356100" y="3716338"/>
            <a:ext cx="720725" cy="7921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872B464C-5B9A-4DFB-9BDA-AF10CF6D30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0F63A57-5821-4FE7-8416-F67210616904}" type="slidenum">
              <a:rPr lang="en-US" altLang="en-US" sz="1400">
                <a:latin typeface="Comic Sans MS" panose="030F0702030302020204" pitchFamily="66" charset="0"/>
              </a:rPr>
              <a:pPr>
                <a:spcBef>
                  <a:spcPct val="0"/>
                </a:spcBef>
                <a:buFontTx/>
                <a:buNone/>
              </a:pPr>
              <a:t>19</a:t>
            </a:fld>
            <a:endParaRPr lang="en-US" altLang="en-US" sz="1400" dirty="0">
              <a:latin typeface="Comic Sans MS" panose="030F0702030302020204" pitchFamily="66" charset="0"/>
            </a:endParaRPr>
          </a:p>
        </p:txBody>
      </p:sp>
      <p:sp>
        <p:nvSpPr>
          <p:cNvPr id="39939" name="Rectangle 2">
            <a:extLst>
              <a:ext uri="{FF2B5EF4-FFF2-40B4-BE49-F238E27FC236}">
                <a16:creationId xmlns:a16="http://schemas.microsoft.com/office/drawing/2014/main" id="{1810C500-0092-4D52-AE7E-60B780405CAB}"/>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9940" name="Rectangle 3">
            <a:extLst>
              <a:ext uri="{FF2B5EF4-FFF2-40B4-BE49-F238E27FC236}">
                <a16:creationId xmlns:a16="http://schemas.microsoft.com/office/drawing/2014/main" id="{15322306-84F4-4618-B0D3-F5282EA5DE45}"/>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39941" name="Text Box 4">
            <a:extLst>
              <a:ext uri="{FF2B5EF4-FFF2-40B4-BE49-F238E27FC236}">
                <a16:creationId xmlns:a16="http://schemas.microsoft.com/office/drawing/2014/main" id="{E86C778D-3294-48C1-B464-51020481AA97}"/>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39942" name="Text Box 5">
            <a:extLst>
              <a:ext uri="{FF2B5EF4-FFF2-40B4-BE49-F238E27FC236}">
                <a16:creationId xmlns:a16="http://schemas.microsoft.com/office/drawing/2014/main" id="{905A03B3-5A85-4D9C-87D8-B6B77C828A14}"/>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39943" name="Line 6">
            <a:extLst>
              <a:ext uri="{FF2B5EF4-FFF2-40B4-BE49-F238E27FC236}">
                <a16:creationId xmlns:a16="http://schemas.microsoft.com/office/drawing/2014/main" id="{B35B559B-C4AA-4958-8F56-6878C6E92DD8}"/>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39944" name="Text Box 7">
            <a:extLst>
              <a:ext uri="{FF2B5EF4-FFF2-40B4-BE49-F238E27FC236}">
                <a16:creationId xmlns:a16="http://schemas.microsoft.com/office/drawing/2014/main" id="{E7CD87CF-0C07-480C-88C7-DF7A76139379}"/>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39945" name="Text Box 8">
            <a:extLst>
              <a:ext uri="{FF2B5EF4-FFF2-40B4-BE49-F238E27FC236}">
                <a16:creationId xmlns:a16="http://schemas.microsoft.com/office/drawing/2014/main" id="{53F7C78E-4AD3-4862-A0EF-CFC7872C3258}"/>
              </a:ext>
            </a:extLst>
          </p:cNvPr>
          <p:cNvSpPr txBox="1">
            <a:spLocks noChangeArrowheads="1"/>
          </p:cNvSpPr>
          <p:nvPr/>
        </p:nvSpPr>
        <p:spPr bwMode="auto">
          <a:xfrm>
            <a:off x="3924300" y="811213"/>
            <a:ext cx="4512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Small-signal Equivalent Circuit</a:t>
            </a:r>
          </a:p>
        </p:txBody>
      </p:sp>
      <p:sp>
        <p:nvSpPr>
          <p:cNvPr id="39946" name="Line 9">
            <a:extLst>
              <a:ext uri="{FF2B5EF4-FFF2-40B4-BE49-F238E27FC236}">
                <a16:creationId xmlns:a16="http://schemas.microsoft.com/office/drawing/2014/main" id="{FC3CE282-F22B-422F-BD32-60A00D000E82}"/>
              </a:ext>
            </a:extLst>
          </p:cNvPr>
          <p:cNvSpPr>
            <a:spLocks noChangeShapeType="1"/>
          </p:cNvSpPr>
          <p:nvPr/>
        </p:nvSpPr>
        <p:spPr bwMode="auto">
          <a:xfrm>
            <a:off x="3708400" y="765175"/>
            <a:ext cx="0" cy="528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pic>
        <p:nvPicPr>
          <p:cNvPr id="39947" name="Picture 14">
            <a:extLst>
              <a:ext uri="{FF2B5EF4-FFF2-40B4-BE49-F238E27FC236}">
                <a16:creationId xmlns:a16="http://schemas.microsoft.com/office/drawing/2014/main" id="{3D093F4C-F59D-4099-8F52-11F4036B6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806918"/>
            <a:ext cx="7269990" cy="26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Text Box 16">
            <a:extLst>
              <a:ext uri="{FF2B5EF4-FFF2-40B4-BE49-F238E27FC236}">
                <a16:creationId xmlns:a16="http://schemas.microsoft.com/office/drawing/2014/main" id="{ED1D5533-B68A-440C-B446-282F65D2F93F}"/>
              </a:ext>
            </a:extLst>
          </p:cNvPr>
          <p:cNvSpPr txBox="1">
            <a:spLocks noChangeArrowheads="1"/>
          </p:cNvSpPr>
          <p:nvPr/>
        </p:nvSpPr>
        <p:spPr bwMode="auto">
          <a:xfrm>
            <a:off x="827088" y="1557338"/>
            <a:ext cx="7561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If we neglect the effect of the output resistance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 the MOSFET and its small-signal equivalent circuit are as follows (in terms of instantaneous ac 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6A386978-CE62-4094-80B1-EF559F5FE9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4795369-5211-42B5-84C6-5F5E87B3CAB2}" type="slidenum">
              <a:rPr lang="en-US" altLang="en-US" sz="1400">
                <a:latin typeface="Comic Sans MS" panose="030F0702030302020204" pitchFamily="66" charset="0"/>
              </a:rPr>
              <a:pPr>
                <a:spcBef>
                  <a:spcPct val="0"/>
                </a:spcBef>
                <a:buFontTx/>
                <a:buNone/>
              </a:pPr>
              <a:t>2</a:t>
            </a:fld>
            <a:endParaRPr lang="en-US" altLang="en-US" sz="1400" dirty="0">
              <a:latin typeface="Comic Sans MS" panose="030F0702030302020204" pitchFamily="66" charset="0"/>
            </a:endParaRPr>
          </a:p>
        </p:txBody>
      </p:sp>
      <p:sp>
        <p:nvSpPr>
          <p:cNvPr id="5123" name="Rectangle 4">
            <a:extLst>
              <a:ext uri="{FF2B5EF4-FFF2-40B4-BE49-F238E27FC236}">
                <a16:creationId xmlns:a16="http://schemas.microsoft.com/office/drawing/2014/main" id="{F7272682-4A1B-4ED0-A540-B29178058AB9}"/>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124" name="Rectangle 11">
            <a:extLst>
              <a:ext uri="{FF2B5EF4-FFF2-40B4-BE49-F238E27FC236}">
                <a16:creationId xmlns:a16="http://schemas.microsoft.com/office/drawing/2014/main" id="{71C3A431-2FC3-4B4E-9C6D-333E264D6313}"/>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125" name="Text Box 13">
            <a:extLst>
              <a:ext uri="{FF2B5EF4-FFF2-40B4-BE49-F238E27FC236}">
                <a16:creationId xmlns:a16="http://schemas.microsoft.com/office/drawing/2014/main" id="{C4F17995-BC67-4F70-9B69-F7B3D02A0BD0}"/>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5126" name="Text Box 14">
            <a:extLst>
              <a:ext uri="{FF2B5EF4-FFF2-40B4-BE49-F238E27FC236}">
                <a16:creationId xmlns:a16="http://schemas.microsoft.com/office/drawing/2014/main" id="{FE6CC6F3-0777-40C3-81B6-35567465D3D8}"/>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5127" name="Line 15">
            <a:extLst>
              <a:ext uri="{FF2B5EF4-FFF2-40B4-BE49-F238E27FC236}">
                <a16:creationId xmlns:a16="http://schemas.microsoft.com/office/drawing/2014/main" id="{4501623F-28C9-45DF-BB83-7D95768FD59D}"/>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5128" name="Text Box 16">
            <a:extLst>
              <a:ext uri="{FF2B5EF4-FFF2-40B4-BE49-F238E27FC236}">
                <a16:creationId xmlns:a16="http://schemas.microsoft.com/office/drawing/2014/main" id="{35D33AA1-DD86-4877-A39D-246423DF5F2D}"/>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5129" name="Picture 25">
            <a:extLst>
              <a:ext uri="{FF2B5EF4-FFF2-40B4-BE49-F238E27FC236}">
                <a16:creationId xmlns:a16="http://schemas.microsoft.com/office/drawing/2014/main" id="{052FAC74-A6D2-40CA-9B54-F1BAAA5BE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565400"/>
            <a:ext cx="5651500"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Text Box 26">
            <a:extLst>
              <a:ext uri="{FF2B5EF4-FFF2-40B4-BE49-F238E27FC236}">
                <a16:creationId xmlns:a16="http://schemas.microsoft.com/office/drawing/2014/main" id="{E2ADAB3E-3217-48B0-BA7F-71CED3C66800}"/>
              </a:ext>
            </a:extLst>
          </p:cNvPr>
          <p:cNvSpPr txBox="1">
            <a:spLocks noChangeArrowheads="1"/>
          </p:cNvSpPr>
          <p:nvPr/>
        </p:nvSpPr>
        <p:spPr bwMode="auto">
          <a:xfrm>
            <a:off x="519113" y="1503363"/>
            <a:ext cx="8085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figure shows the corresponding characteristic, load line and Q-point for the amplifier.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52388088-8E52-412C-B2CE-B8C3CD24C9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E6A9DF-36A4-461F-AC64-3E6AC579A125}" type="slidenum">
              <a:rPr lang="en-US" altLang="en-US" sz="1400">
                <a:latin typeface="Comic Sans MS" panose="030F0702030302020204" pitchFamily="66" charset="0"/>
              </a:rPr>
              <a:pPr>
                <a:spcBef>
                  <a:spcPct val="0"/>
                </a:spcBef>
                <a:buFontTx/>
                <a:buNone/>
              </a:pPr>
              <a:t>20</a:t>
            </a:fld>
            <a:endParaRPr lang="en-US" altLang="en-US" sz="1400" dirty="0">
              <a:latin typeface="Comic Sans MS" panose="030F0702030302020204" pitchFamily="66" charset="0"/>
            </a:endParaRPr>
          </a:p>
        </p:txBody>
      </p:sp>
      <p:pic>
        <p:nvPicPr>
          <p:cNvPr id="41987" name="Picture 4">
            <a:extLst>
              <a:ext uri="{FF2B5EF4-FFF2-40B4-BE49-F238E27FC236}">
                <a16:creationId xmlns:a16="http://schemas.microsoft.com/office/drawing/2014/main" id="{BB9CE2B2-0AEE-4F2D-9631-03BBE0BAA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77" y="2374174"/>
            <a:ext cx="6912446" cy="253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5">
            <a:extLst>
              <a:ext uri="{FF2B5EF4-FFF2-40B4-BE49-F238E27FC236}">
                <a16:creationId xmlns:a16="http://schemas.microsoft.com/office/drawing/2014/main" id="{35F74575-87BA-491C-AE88-37FFE994E74F}"/>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1989" name="Rectangle 6">
            <a:extLst>
              <a:ext uri="{FF2B5EF4-FFF2-40B4-BE49-F238E27FC236}">
                <a16:creationId xmlns:a16="http://schemas.microsoft.com/office/drawing/2014/main" id="{F6D06AA9-B762-42A8-A3A5-61AD910D07B7}"/>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1990" name="Text Box 7">
            <a:extLst>
              <a:ext uri="{FF2B5EF4-FFF2-40B4-BE49-F238E27FC236}">
                <a16:creationId xmlns:a16="http://schemas.microsoft.com/office/drawing/2014/main" id="{8F171D05-CF08-4458-9F65-D32D796C5696}"/>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41991" name="Text Box 8">
            <a:extLst>
              <a:ext uri="{FF2B5EF4-FFF2-40B4-BE49-F238E27FC236}">
                <a16:creationId xmlns:a16="http://schemas.microsoft.com/office/drawing/2014/main" id="{449708DB-7244-4821-8BED-8428F1CFE0A3}"/>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41992" name="Line 9">
            <a:extLst>
              <a:ext uri="{FF2B5EF4-FFF2-40B4-BE49-F238E27FC236}">
                <a16:creationId xmlns:a16="http://schemas.microsoft.com/office/drawing/2014/main" id="{B86290E3-4EE5-49AA-B84C-6B076C52C3F8}"/>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1993" name="Text Box 10">
            <a:extLst>
              <a:ext uri="{FF2B5EF4-FFF2-40B4-BE49-F238E27FC236}">
                <a16:creationId xmlns:a16="http://schemas.microsoft.com/office/drawing/2014/main" id="{98A27A16-6F03-466E-B236-7709F7F69862}"/>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41994" name="Text Box 11">
            <a:extLst>
              <a:ext uri="{FF2B5EF4-FFF2-40B4-BE49-F238E27FC236}">
                <a16:creationId xmlns:a16="http://schemas.microsoft.com/office/drawing/2014/main" id="{8F9E3CBD-BA05-436D-944B-682129C8841B}"/>
              </a:ext>
            </a:extLst>
          </p:cNvPr>
          <p:cNvSpPr txBox="1">
            <a:spLocks noChangeArrowheads="1"/>
          </p:cNvSpPr>
          <p:nvPr/>
        </p:nvSpPr>
        <p:spPr bwMode="auto">
          <a:xfrm>
            <a:off x="3924300" y="811213"/>
            <a:ext cx="4512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Small-signal Equivalent Circuit</a:t>
            </a:r>
          </a:p>
        </p:txBody>
      </p:sp>
      <p:sp>
        <p:nvSpPr>
          <p:cNvPr id="41995" name="Line 12">
            <a:extLst>
              <a:ext uri="{FF2B5EF4-FFF2-40B4-BE49-F238E27FC236}">
                <a16:creationId xmlns:a16="http://schemas.microsoft.com/office/drawing/2014/main" id="{894A9825-9565-4B04-8D3F-FE27F31D0350}"/>
              </a:ext>
            </a:extLst>
          </p:cNvPr>
          <p:cNvSpPr>
            <a:spLocks noChangeShapeType="1"/>
          </p:cNvSpPr>
          <p:nvPr/>
        </p:nvSpPr>
        <p:spPr bwMode="auto">
          <a:xfrm>
            <a:off x="3708400" y="765175"/>
            <a:ext cx="0" cy="528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1996" name="Text Box 13">
            <a:extLst>
              <a:ext uri="{FF2B5EF4-FFF2-40B4-BE49-F238E27FC236}">
                <a16:creationId xmlns:a16="http://schemas.microsoft.com/office/drawing/2014/main" id="{48007CC7-B90C-4F70-8381-970569373071}"/>
              </a:ext>
            </a:extLst>
          </p:cNvPr>
          <p:cNvSpPr txBox="1">
            <a:spLocks noChangeArrowheads="1"/>
          </p:cNvSpPr>
          <p:nvPr/>
        </p:nvSpPr>
        <p:spPr bwMode="auto">
          <a:xfrm>
            <a:off x="827088" y="1557338"/>
            <a:ext cx="75612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equivalent circuit in terms of phasor components (note the notation used):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030DB6D3-FD0C-4AD3-B4F2-38C2B8A992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16AA180-E064-4E7E-8977-4106CF4D37C9}" type="slidenum">
              <a:rPr lang="en-US" altLang="en-US" sz="1400">
                <a:latin typeface="Comic Sans MS" panose="030F0702030302020204" pitchFamily="66" charset="0"/>
              </a:rPr>
              <a:pPr>
                <a:spcBef>
                  <a:spcPct val="0"/>
                </a:spcBef>
                <a:buFontTx/>
                <a:buNone/>
              </a:pPr>
              <a:t>21</a:t>
            </a:fld>
            <a:endParaRPr lang="en-US" altLang="en-US" sz="1400" dirty="0">
              <a:latin typeface="Comic Sans MS" panose="030F0702030302020204" pitchFamily="66" charset="0"/>
            </a:endParaRPr>
          </a:p>
        </p:txBody>
      </p:sp>
      <p:sp>
        <p:nvSpPr>
          <p:cNvPr id="44035" name="Rectangle 2">
            <a:extLst>
              <a:ext uri="{FF2B5EF4-FFF2-40B4-BE49-F238E27FC236}">
                <a16:creationId xmlns:a16="http://schemas.microsoft.com/office/drawing/2014/main" id="{ED704FF8-66FF-4378-8FA1-CA2BB9CABD7B}"/>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4036" name="Rectangle 3">
            <a:extLst>
              <a:ext uri="{FF2B5EF4-FFF2-40B4-BE49-F238E27FC236}">
                <a16:creationId xmlns:a16="http://schemas.microsoft.com/office/drawing/2014/main" id="{66EDA121-6E3F-4BB0-A27B-000E51794B8F}"/>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4037" name="Text Box 4">
            <a:extLst>
              <a:ext uri="{FF2B5EF4-FFF2-40B4-BE49-F238E27FC236}">
                <a16:creationId xmlns:a16="http://schemas.microsoft.com/office/drawing/2014/main" id="{663D32A6-2EE0-43C4-A97B-B1CD6A255A33}"/>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44038" name="Text Box 5">
            <a:extLst>
              <a:ext uri="{FF2B5EF4-FFF2-40B4-BE49-F238E27FC236}">
                <a16:creationId xmlns:a16="http://schemas.microsoft.com/office/drawing/2014/main" id="{0D1857DF-FC16-4C72-AA8B-EC430E40270F}"/>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44039" name="Line 6">
            <a:extLst>
              <a:ext uri="{FF2B5EF4-FFF2-40B4-BE49-F238E27FC236}">
                <a16:creationId xmlns:a16="http://schemas.microsoft.com/office/drawing/2014/main" id="{342A252D-2815-4007-9406-438B41434FF1}"/>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4040" name="Text Box 7">
            <a:extLst>
              <a:ext uri="{FF2B5EF4-FFF2-40B4-BE49-F238E27FC236}">
                <a16:creationId xmlns:a16="http://schemas.microsoft.com/office/drawing/2014/main" id="{59385A40-E182-4B2B-AA03-EFC46B7278A6}"/>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44041" name="Text Box 8">
            <a:extLst>
              <a:ext uri="{FF2B5EF4-FFF2-40B4-BE49-F238E27FC236}">
                <a16:creationId xmlns:a16="http://schemas.microsoft.com/office/drawing/2014/main" id="{BE2805D4-737A-4BAF-BCF9-672FF57FDDCC}"/>
              </a:ext>
            </a:extLst>
          </p:cNvPr>
          <p:cNvSpPr txBox="1">
            <a:spLocks noChangeArrowheads="1"/>
          </p:cNvSpPr>
          <p:nvPr/>
        </p:nvSpPr>
        <p:spPr bwMode="auto">
          <a:xfrm>
            <a:off x="3924300" y="811213"/>
            <a:ext cx="4512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Small-signal Equivalent Circuit</a:t>
            </a:r>
          </a:p>
        </p:txBody>
      </p:sp>
      <p:sp>
        <p:nvSpPr>
          <p:cNvPr id="44042" name="Line 9">
            <a:extLst>
              <a:ext uri="{FF2B5EF4-FFF2-40B4-BE49-F238E27FC236}">
                <a16:creationId xmlns:a16="http://schemas.microsoft.com/office/drawing/2014/main" id="{A23E5659-D5F6-496E-A4C8-5A1E549F27FA}"/>
              </a:ext>
            </a:extLst>
          </p:cNvPr>
          <p:cNvSpPr>
            <a:spLocks noChangeShapeType="1"/>
          </p:cNvSpPr>
          <p:nvPr/>
        </p:nvSpPr>
        <p:spPr bwMode="auto">
          <a:xfrm>
            <a:off x="3708400" y="765175"/>
            <a:ext cx="0" cy="528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pic>
        <p:nvPicPr>
          <p:cNvPr id="44043" name="Picture 13">
            <a:extLst>
              <a:ext uri="{FF2B5EF4-FFF2-40B4-BE49-F238E27FC236}">
                <a16:creationId xmlns:a16="http://schemas.microsoft.com/office/drawing/2014/main" id="{A49367E4-E652-4172-9BA9-285871110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213100"/>
            <a:ext cx="27844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14">
            <a:extLst>
              <a:ext uri="{FF2B5EF4-FFF2-40B4-BE49-F238E27FC236}">
                <a16:creationId xmlns:a16="http://schemas.microsoft.com/office/drawing/2014/main" id="{E18220CE-D021-4B1F-A42B-57B147EAA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789363"/>
            <a:ext cx="39131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5" name="Text Box 15">
            <a:extLst>
              <a:ext uri="{FF2B5EF4-FFF2-40B4-BE49-F238E27FC236}">
                <a16:creationId xmlns:a16="http://schemas.microsoft.com/office/drawing/2014/main" id="{CEE58FA0-2E66-4263-865E-924BE5369DD2}"/>
              </a:ext>
            </a:extLst>
          </p:cNvPr>
          <p:cNvSpPr txBox="1">
            <a:spLocks noChangeArrowheads="1"/>
          </p:cNvSpPr>
          <p:nvPr/>
        </p:nvSpPr>
        <p:spPr bwMode="auto">
          <a:xfrm>
            <a:off x="323850" y="1557338"/>
            <a:ext cx="8351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equivalent circuit with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 taken into account.</a:t>
            </a:r>
          </a:p>
        </p:txBody>
      </p:sp>
      <p:graphicFrame>
        <p:nvGraphicFramePr>
          <p:cNvPr id="44046" name="Object 16">
            <a:extLst>
              <a:ext uri="{FF2B5EF4-FFF2-40B4-BE49-F238E27FC236}">
                <a16:creationId xmlns:a16="http://schemas.microsoft.com/office/drawing/2014/main" id="{3161FFFC-5781-4AAC-93A1-D428E7F680DF}"/>
              </a:ext>
            </a:extLst>
          </p:cNvPr>
          <p:cNvGraphicFramePr>
            <a:graphicFrameLocks noChangeAspect="1"/>
          </p:cNvGraphicFramePr>
          <p:nvPr/>
        </p:nvGraphicFramePr>
        <p:xfrm>
          <a:off x="4284663" y="2205038"/>
          <a:ext cx="3970337" cy="1143000"/>
        </p:xfrm>
        <a:graphic>
          <a:graphicData uri="http://schemas.openxmlformats.org/presentationml/2006/ole">
            <mc:AlternateContent xmlns:mc="http://schemas.openxmlformats.org/markup-compatibility/2006">
              <mc:Choice xmlns:v="urn:schemas-microsoft-com:vml" Requires="v">
                <p:oleObj spid="_x0000_s44077" name="Equation" r:id="rId6" imgW="1892300" imgH="546100" progId="Equation.3">
                  <p:embed/>
                </p:oleObj>
              </mc:Choice>
              <mc:Fallback>
                <p:oleObj name="Equation" r:id="rId6" imgW="1892300" imgH="5461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663" y="2205038"/>
                        <a:ext cx="3970337" cy="11430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7" name="Line 17">
            <a:extLst>
              <a:ext uri="{FF2B5EF4-FFF2-40B4-BE49-F238E27FC236}">
                <a16:creationId xmlns:a16="http://schemas.microsoft.com/office/drawing/2014/main" id="{616E10D6-0277-43EC-8B99-8FE4939AA6D5}"/>
              </a:ext>
            </a:extLst>
          </p:cNvPr>
          <p:cNvSpPr>
            <a:spLocks noChangeShapeType="1"/>
          </p:cNvSpPr>
          <p:nvPr/>
        </p:nvSpPr>
        <p:spPr bwMode="auto">
          <a:xfrm>
            <a:off x="6588125" y="3357563"/>
            <a:ext cx="863600" cy="1295400"/>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EB875ADC-BC13-420A-81E6-4B1DAE5AC7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9D826D1-4B6E-4A46-ABD8-91837A155709}" type="slidenum">
              <a:rPr lang="en-US" altLang="en-US" sz="1400">
                <a:latin typeface="Comic Sans MS" panose="030F0702030302020204" pitchFamily="66" charset="0"/>
              </a:rPr>
              <a:pPr>
                <a:spcBef>
                  <a:spcPct val="0"/>
                </a:spcBef>
                <a:buFontTx/>
                <a:buNone/>
              </a:pPr>
              <a:t>22</a:t>
            </a:fld>
            <a:endParaRPr lang="en-US" altLang="en-US" sz="1400" dirty="0">
              <a:latin typeface="Comic Sans MS" panose="030F0702030302020204" pitchFamily="66" charset="0"/>
            </a:endParaRPr>
          </a:p>
        </p:txBody>
      </p:sp>
      <p:pic>
        <p:nvPicPr>
          <p:cNvPr id="46083" name="Picture 4">
            <a:extLst>
              <a:ext uri="{FF2B5EF4-FFF2-40B4-BE49-F238E27FC236}">
                <a16:creationId xmlns:a16="http://schemas.microsoft.com/office/drawing/2014/main" id="{35ECCA09-98C0-4EA2-AC15-AC4EB650F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2611438"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5">
            <a:extLst>
              <a:ext uri="{FF2B5EF4-FFF2-40B4-BE49-F238E27FC236}">
                <a16:creationId xmlns:a16="http://schemas.microsoft.com/office/drawing/2014/main" id="{D206C8F7-59B0-4B82-BDE8-B16A0F6E4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412875"/>
            <a:ext cx="3095625" cy="2379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6085" name="Picture 6">
            <a:extLst>
              <a:ext uri="{FF2B5EF4-FFF2-40B4-BE49-F238E27FC236}">
                <a16:creationId xmlns:a16="http://schemas.microsoft.com/office/drawing/2014/main" id="{B05B29D5-7C04-4327-B537-FF0C700B6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652963"/>
            <a:ext cx="47625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7">
            <a:extLst>
              <a:ext uri="{FF2B5EF4-FFF2-40B4-BE49-F238E27FC236}">
                <a16:creationId xmlns:a16="http://schemas.microsoft.com/office/drawing/2014/main" id="{5F17629A-403C-4A63-A97D-6BB1F9106C5A}"/>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6087" name="Rectangle 8">
            <a:extLst>
              <a:ext uri="{FF2B5EF4-FFF2-40B4-BE49-F238E27FC236}">
                <a16:creationId xmlns:a16="http://schemas.microsoft.com/office/drawing/2014/main" id="{3CD2AF94-B478-4D26-B4AD-FD3A28C7BD1D}"/>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6088" name="Text Box 9">
            <a:extLst>
              <a:ext uri="{FF2B5EF4-FFF2-40B4-BE49-F238E27FC236}">
                <a16:creationId xmlns:a16="http://schemas.microsoft.com/office/drawing/2014/main" id="{C80CDBF1-1F17-4AF8-A4EB-EF7269A15ADE}"/>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46089" name="Text Box 10">
            <a:extLst>
              <a:ext uri="{FF2B5EF4-FFF2-40B4-BE49-F238E27FC236}">
                <a16:creationId xmlns:a16="http://schemas.microsoft.com/office/drawing/2014/main" id="{CD9BEDAB-E70A-47C6-AF33-866BA7A2F229}"/>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46090" name="Line 11">
            <a:extLst>
              <a:ext uri="{FF2B5EF4-FFF2-40B4-BE49-F238E27FC236}">
                <a16:creationId xmlns:a16="http://schemas.microsoft.com/office/drawing/2014/main" id="{858B562D-841E-4F4C-987D-805DB88B5B7F}"/>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6091" name="Text Box 12">
            <a:extLst>
              <a:ext uri="{FF2B5EF4-FFF2-40B4-BE49-F238E27FC236}">
                <a16:creationId xmlns:a16="http://schemas.microsoft.com/office/drawing/2014/main" id="{6AF1EDC2-3FC0-4947-9595-902EBA113E1C}"/>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46092" name="Text Box 13">
            <a:extLst>
              <a:ext uri="{FF2B5EF4-FFF2-40B4-BE49-F238E27FC236}">
                <a16:creationId xmlns:a16="http://schemas.microsoft.com/office/drawing/2014/main" id="{3852F72F-A26E-4BD1-A240-0D28BD698D56}"/>
              </a:ext>
            </a:extLst>
          </p:cNvPr>
          <p:cNvSpPr txBox="1">
            <a:spLocks noChangeArrowheads="1"/>
          </p:cNvSpPr>
          <p:nvPr/>
        </p:nvSpPr>
        <p:spPr bwMode="auto">
          <a:xfrm>
            <a:off x="3924300" y="811213"/>
            <a:ext cx="4512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Small-signal Equivalent Circuit</a:t>
            </a:r>
          </a:p>
        </p:txBody>
      </p:sp>
      <p:sp>
        <p:nvSpPr>
          <p:cNvPr id="46093" name="Line 14">
            <a:extLst>
              <a:ext uri="{FF2B5EF4-FFF2-40B4-BE49-F238E27FC236}">
                <a16:creationId xmlns:a16="http://schemas.microsoft.com/office/drawing/2014/main" id="{0E88E173-BFD6-4C7A-98C0-3C9CAC3CD71A}"/>
              </a:ext>
            </a:extLst>
          </p:cNvPr>
          <p:cNvSpPr>
            <a:spLocks noChangeShapeType="1"/>
          </p:cNvSpPr>
          <p:nvPr/>
        </p:nvSpPr>
        <p:spPr bwMode="auto">
          <a:xfrm>
            <a:off x="3708400" y="765175"/>
            <a:ext cx="0" cy="528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6094" name="AutoShape 15">
            <a:extLst>
              <a:ext uri="{FF2B5EF4-FFF2-40B4-BE49-F238E27FC236}">
                <a16:creationId xmlns:a16="http://schemas.microsoft.com/office/drawing/2014/main" id="{08C03A2E-2301-4774-8274-9A45A6836BA8}"/>
              </a:ext>
            </a:extLst>
          </p:cNvPr>
          <p:cNvSpPr>
            <a:spLocks noChangeArrowheads="1"/>
          </p:cNvSpPr>
          <p:nvPr/>
        </p:nvSpPr>
        <p:spPr bwMode="auto">
          <a:xfrm rot="-1487112">
            <a:off x="3276600" y="3141663"/>
            <a:ext cx="1008063" cy="215900"/>
          </a:xfrm>
          <a:prstGeom prst="rightArrow">
            <a:avLst>
              <a:gd name="adj1" fmla="val 50000"/>
              <a:gd name="adj2" fmla="val 116728"/>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6095" name="AutoShape 16">
            <a:extLst>
              <a:ext uri="{FF2B5EF4-FFF2-40B4-BE49-F238E27FC236}">
                <a16:creationId xmlns:a16="http://schemas.microsoft.com/office/drawing/2014/main" id="{7A37FE23-5F2D-4BC8-8248-F208E3E316BC}"/>
              </a:ext>
            </a:extLst>
          </p:cNvPr>
          <p:cNvSpPr>
            <a:spLocks noChangeArrowheads="1"/>
          </p:cNvSpPr>
          <p:nvPr/>
        </p:nvSpPr>
        <p:spPr bwMode="auto">
          <a:xfrm rot="5400000">
            <a:off x="5940425" y="4005263"/>
            <a:ext cx="936625" cy="215900"/>
          </a:xfrm>
          <a:prstGeom prst="rightArrow">
            <a:avLst>
              <a:gd name="adj1" fmla="val 50000"/>
              <a:gd name="adj2" fmla="val 108456"/>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F391AE2B-EDC3-4DBF-BAD4-BF8E276045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63D5A31-8834-4B7B-BC77-20FE4607A42A}" type="slidenum">
              <a:rPr lang="en-US" altLang="en-US" sz="1400">
                <a:latin typeface="Comic Sans MS" panose="030F0702030302020204" pitchFamily="66" charset="0"/>
              </a:rPr>
              <a:pPr>
                <a:spcBef>
                  <a:spcPct val="0"/>
                </a:spcBef>
                <a:buFontTx/>
                <a:buNone/>
              </a:pPr>
              <a:t>23</a:t>
            </a:fld>
            <a:endParaRPr lang="en-US" altLang="en-US" sz="1400" dirty="0">
              <a:latin typeface="Comic Sans MS" panose="030F0702030302020204" pitchFamily="66" charset="0"/>
            </a:endParaRPr>
          </a:p>
        </p:txBody>
      </p:sp>
      <p:sp>
        <p:nvSpPr>
          <p:cNvPr id="48131" name="Rectangle 5">
            <a:extLst>
              <a:ext uri="{FF2B5EF4-FFF2-40B4-BE49-F238E27FC236}">
                <a16:creationId xmlns:a16="http://schemas.microsoft.com/office/drawing/2014/main" id="{8C52E480-CEF7-4DC2-A36C-3F1DFD2E6399}"/>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8132" name="Rectangle 6">
            <a:extLst>
              <a:ext uri="{FF2B5EF4-FFF2-40B4-BE49-F238E27FC236}">
                <a16:creationId xmlns:a16="http://schemas.microsoft.com/office/drawing/2014/main" id="{DC268A74-167D-4AFC-A3B6-296C2A17A0B4}"/>
              </a:ext>
            </a:extLst>
          </p:cNvPr>
          <p:cNvSpPr>
            <a:spLocks noChangeArrowheads="1"/>
          </p:cNvSpPr>
          <p:nvPr/>
        </p:nvSpPr>
        <p:spPr bwMode="auto">
          <a:xfrm>
            <a:off x="12700" y="790575"/>
            <a:ext cx="9144000" cy="4778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48133" name="Text Box 7">
            <a:extLst>
              <a:ext uri="{FF2B5EF4-FFF2-40B4-BE49-F238E27FC236}">
                <a16:creationId xmlns:a16="http://schemas.microsoft.com/office/drawing/2014/main" id="{2984BC53-C270-4963-94A9-6EE3537E6CB4}"/>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48134" name="Text Box 8">
            <a:extLst>
              <a:ext uri="{FF2B5EF4-FFF2-40B4-BE49-F238E27FC236}">
                <a16:creationId xmlns:a16="http://schemas.microsoft.com/office/drawing/2014/main" id="{7A6F4F37-4943-4BC8-A4E5-AFFDA0D2C029}"/>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48135" name="Line 9">
            <a:extLst>
              <a:ext uri="{FF2B5EF4-FFF2-40B4-BE49-F238E27FC236}">
                <a16:creationId xmlns:a16="http://schemas.microsoft.com/office/drawing/2014/main" id="{DC598137-13BA-4D2D-BE02-C7DD684B852B}"/>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48136" name="Text Box 10">
            <a:extLst>
              <a:ext uri="{FF2B5EF4-FFF2-40B4-BE49-F238E27FC236}">
                <a16:creationId xmlns:a16="http://schemas.microsoft.com/office/drawing/2014/main" id="{16DB4346-7319-4510-98F0-F80C3A2A5FF5}"/>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48137" name="Text Box 15">
            <a:extLst>
              <a:ext uri="{FF2B5EF4-FFF2-40B4-BE49-F238E27FC236}">
                <a16:creationId xmlns:a16="http://schemas.microsoft.com/office/drawing/2014/main" id="{346E235C-0B15-4287-B0D2-99ACBEEF2528}"/>
              </a:ext>
            </a:extLst>
          </p:cNvPr>
          <p:cNvSpPr txBox="1">
            <a:spLocks noChangeArrowheads="1"/>
          </p:cNvSpPr>
          <p:nvPr/>
        </p:nvSpPr>
        <p:spPr bwMode="auto">
          <a:xfrm>
            <a:off x="3638550" y="782638"/>
            <a:ext cx="1601721" cy="461665"/>
          </a:xfrm>
          <a:prstGeom prst="rect">
            <a:avLst/>
          </a:prstGeom>
          <a:solidFill>
            <a:srgbClr val="F0FD4D"/>
          </a:solidFill>
          <a:ln w="28575">
            <a:solidFill>
              <a:srgbClr val="FF66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a:t>
            </a:r>
            <a:endParaRPr lang="en-US" altLang="en-US" sz="2400" i="1" dirty="0">
              <a:latin typeface="Comic Sans MS" panose="030F0702030302020204" pitchFamily="66" charset="0"/>
            </a:endParaRPr>
          </a:p>
        </p:txBody>
      </p:sp>
      <p:pic>
        <p:nvPicPr>
          <p:cNvPr id="48138" name="Picture 16">
            <a:extLst>
              <a:ext uri="{FF2B5EF4-FFF2-40B4-BE49-F238E27FC236}">
                <a16:creationId xmlns:a16="http://schemas.microsoft.com/office/drawing/2014/main" id="{E012C882-A9EA-48F7-97DF-9494C1EDC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628775"/>
            <a:ext cx="29686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9" name="Text Box 17">
            <a:extLst>
              <a:ext uri="{FF2B5EF4-FFF2-40B4-BE49-F238E27FC236}">
                <a16:creationId xmlns:a16="http://schemas.microsoft.com/office/drawing/2014/main" id="{624F3F82-EBA4-4D44-805D-65E2AC149FC4}"/>
              </a:ext>
            </a:extLst>
          </p:cNvPr>
          <p:cNvSpPr txBox="1">
            <a:spLocks noChangeArrowheads="1"/>
          </p:cNvSpPr>
          <p:nvPr/>
        </p:nvSpPr>
        <p:spPr bwMode="auto">
          <a:xfrm>
            <a:off x="303213" y="1503363"/>
            <a:ext cx="6213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MOSFET in the figure has the following parameters;</a:t>
            </a:r>
          </a:p>
        </p:txBody>
      </p:sp>
      <p:graphicFrame>
        <p:nvGraphicFramePr>
          <p:cNvPr id="48140" name="Object 18">
            <a:extLst>
              <a:ext uri="{FF2B5EF4-FFF2-40B4-BE49-F238E27FC236}">
                <a16:creationId xmlns:a16="http://schemas.microsoft.com/office/drawing/2014/main" id="{F893EFAA-46BF-431E-A9C7-CC934BFF7D49}"/>
              </a:ext>
            </a:extLst>
          </p:cNvPr>
          <p:cNvGraphicFramePr>
            <a:graphicFrameLocks noChangeAspect="1"/>
          </p:cNvGraphicFramePr>
          <p:nvPr/>
        </p:nvGraphicFramePr>
        <p:xfrm>
          <a:off x="900113" y="2420938"/>
          <a:ext cx="5081587" cy="504825"/>
        </p:xfrm>
        <a:graphic>
          <a:graphicData uri="http://schemas.openxmlformats.org/presentationml/2006/ole">
            <mc:AlternateContent xmlns:mc="http://schemas.openxmlformats.org/markup-compatibility/2006">
              <mc:Choice xmlns:v="urn:schemas-microsoft-com:vml" Requires="v">
                <p:oleObj spid="_x0000_s48171" name="Equation" r:id="rId5" imgW="2425700" imgH="241300" progId="Equation.3">
                  <p:embed/>
                </p:oleObj>
              </mc:Choice>
              <mc:Fallback>
                <p:oleObj name="Equation" r:id="rId5" imgW="2425700" imgH="2413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20938"/>
                        <a:ext cx="5081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Text Box 19">
            <a:extLst>
              <a:ext uri="{FF2B5EF4-FFF2-40B4-BE49-F238E27FC236}">
                <a16:creationId xmlns:a16="http://schemas.microsoft.com/office/drawing/2014/main" id="{A4C79491-CB61-455C-8A94-1AC225BF6161}"/>
              </a:ext>
            </a:extLst>
          </p:cNvPr>
          <p:cNvSpPr txBox="1">
            <a:spLocks noChangeArrowheads="1"/>
          </p:cNvSpPr>
          <p:nvPr/>
        </p:nvSpPr>
        <p:spPr bwMode="auto">
          <a:xfrm>
            <a:off x="295275" y="3187700"/>
            <a:ext cx="5716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dirty="0">
                <a:latin typeface="Comic Sans MS" panose="030F0702030302020204" pitchFamily="66" charset="0"/>
              </a:rPr>
              <a:t>The transistor is biased for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DQ</a:t>
            </a:r>
            <a:r>
              <a:rPr lang="en-US" altLang="en-US" sz="2000" dirty="0">
                <a:latin typeface="Comic Sans MS" panose="030F0702030302020204" pitchFamily="66" charset="0"/>
              </a:rPr>
              <a:t> = 0.4 mA.</a:t>
            </a:r>
          </a:p>
          <a:p>
            <a:pPr eaLnBrk="1" hangingPunct="1">
              <a:spcBef>
                <a:spcPct val="0"/>
              </a:spcBef>
              <a:spcAft>
                <a:spcPct val="50000"/>
              </a:spcAft>
              <a:buFontTx/>
              <a:buNone/>
            </a:pPr>
            <a:r>
              <a:rPr lang="en-US" altLang="en-US" sz="2000" dirty="0">
                <a:latin typeface="Comic Sans MS" panose="030F0702030302020204" pitchFamily="66" charset="0"/>
              </a:rPr>
              <a:t>(a)  Draw the ac equivalent circuit.</a:t>
            </a:r>
          </a:p>
          <a:p>
            <a:pPr eaLnBrk="1" hangingPunct="1">
              <a:spcBef>
                <a:spcPct val="0"/>
              </a:spcBef>
              <a:spcAft>
                <a:spcPct val="50000"/>
              </a:spcAft>
              <a:buFontTx/>
              <a:buNone/>
            </a:pPr>
            <a:r>
              <a:rPr lang="en-US" altLang="en-US" sz="2000" dirty="0">
                <a:latin typeface="Comic Sans MS" panose="030F0702030302020204" pitchFamily="66" charset="0"/>
              </a:rPr>
              <a:t>(b)  Draw the small-signal equivalent circuit.</a:t>
            </a:r>
          </a:p>
          <a:p>
            <a:pPr eaLnBrk="1" hangingPunct="1">
              <a:spcBef>
                <a:spcPct val="0"/>
              </a:spcBef>
              <a:spcAft>
                <a:spcPct val="50000"/>
              </a:spcAft>
              <a:buFontTx/>
              <a:buNone/>
            </a:pPr>
            <a:r>
              <a:rPr lang="en-US" altLang="en-US" sz="2000" dirty="0">
                <a:latin typeface="Comic Sans MS" panose="030F0702030302020204" pitchFamily="66" charset="0"/>
              </a:rPr>
              <a:t>(c)  Determine the small-signal voltage gain </a:t>
            </a:r>
            <a:r>
              <a:rPr lang="en-US" altLang="en-US" sz="2000" i="1" dirty="0">
                <a:latin typeface="Comic Sans MS" panose="030F0702030302020204" pitchFamily="66" charset="0"/>
              </a:rPr>
              <a:t>A</a:t>
            </a:r>
            <a:r>
              <a:rPr lang="en-US" altLang="en-US" sz="2000" i="1" baseline="-25000" dirty="0">
                <a:latin typeface="Comic Sans MS" panose="030F0702030302020204" pitchFamily="66" charset="0"/>
              </a:rPr>
              <a:t>v</a:t>
            </a:r>
            <a:r>
              <a:rPr lang="en-US" altLang="en-US" sz="2000" dirty="0">
                <a:latin typeface="Comic Sans MS" panose="030F0702030302020204" pitchFamily="66"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EAF637A8-3FBA-4F11-8FA9-8E884BE78F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21CBACB-2E1F-49D7-99A4-D358E1B660AA}" type="slidenum">
              <a:rPr lang="en-US" altLang="en-US" sz="1400">
                <a:latin typeface="Comic Sans MS" panose="030F0702030302020204" pitchFamily="66" charset="0"/>
              </a:rPr>
              <a:pPr>
                <a:spcBef>
                  <a:spcPct val="0"/>
                </a:spcBef>
                <a:buFontTx/>
                <a:buNone/>
              </a:pPr>
              <a:t>24</a:t>
            </a:fld>
            <a:endParaRPr lang="en-US" altLang="en-US" sz="1400" dirty="0">
              <a:latin typeface="Comic Sans MS" panose="030F0702030302020204" pitchFamily="66" charset="0"/>
            </a:endParaRPr>
          </a:p>
        </p:txBody>
      </p:sp>
      <p:sp>
        <p:nvSpPr>
          <p:cNvPr id="50179" name="Rectangle 2">
            <a:extLst>
              <a:ext uri="{FF2B5EF4-FFF2-40B4-BE49-F238E27FC236}">
                <a16:creationId xmlns:a16="http://schemas.microsoft.com/office/drawing/2014/main" id="{42C00A7A-D468-483B-AC92-18F600854DC1}"/>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0180" name="Rectangle 3">
            <a:extLst>
              <a:ext uri="{FF2B5EF4-FFF2-40B4-BE49-F238E27FC236}">
                <a16:creationId xmlns:a16="http://schemas.microsoft.com/office/drawing/2014/main" id="{D1081BFE-E3E8-4108-9857-05FCD789DFC0}"/>
              </a:ext>
            </a:extLst>
          </p:cNvPr>
          <p:cNvSpPr>
            <a:spLocks noChangeArrowheads="1"/>
          </p:cNvSpPr>
          <p:nvPr/>
        </p:nvSpPr>
        <p:spPr bwMode="auto">
          <a:xfrm>
            <a:off x="12700" y="790575"/>
            <a:ext cx="9144000" cy="4778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0181" name="Text Box 4">
            <a:extLst>
              <a:ext uri="{FF2B5EF4-FFF2-40B4-BE49-F238E27FC236}">
                <a16:creationId xmlns:a16="http://schemas.microsoft.com/office/drawing/2014/main" id="{62975A45-8311-42A4-806E-49780DA0E67A}"/>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50182" name="Text Box 5">
            <a:extLst>
              <a:ext uri="{FF2B5EF4-FFF2-40B4-BE49-F238E27FC236}">
                <a16:creationId xmlns:a16="http://schemas.microsoft.com/office/drawing/2014/main" id="{516232EF-034A-438A-B3AD-4193638BE32B}"/>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50183" name="Line 6">
            <a:extLst>
              <a:ext uri="{FF2B5EF4-FFF2-40B4-BE49-F238E27FC236}">
                <a16:creationId xmlns:a16="http://schemas.microsoft.com/office/drawing/2014/main" id="{B60D2122-363C-400F-BCBB-A91236EA182E}"/>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50184" name="Text Box 7">
            <a:extLst>
              <a:ext uri="{FF2B5EF4-FFF2-40B4-BE49-F238E27FC236}">
                <a16:creationId xmlns:a16="http://schemas.microsoft.com/office/drawing/2014/main" id="{7AB793F6-A4CB-4DCD-A6A9-04E80C3BCEBF}"/>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50185" name="Text Box 8">
            <a:extLst>
              <a:ext uri="{FF2B5EF4-FFF2-40B4-BE49-F238E27FC236}">
                <a16:creationId xmlns:a16="http://schemas.microsoft.com/office/drawing/2014/main" id="{700DE324-CC27-41A9-BA57-F53D6C6C2711}"/>
              </a:ext>
            </a:extLst>
          </p:cNvPr>
          <p:cNvSpPr txBox="1">
            <a:spLocks noChangeArrowheads="1"/>
          </p:cNvSpPr>
          <p:nvPr/>
        </p:nvSpPr>
        <p:spPr bwMode="auto">
          <a:xfrm>
            <a:off x="3638550" y="782638"/>
            <a:ext cx="3095719" cy="461665"/>
          </a:xfrm>
          <a:prstGeom prst="rect">
            <a:avLst/>
          </a:prstGeom>
          <a:solidFill>
            <a:srgbClr val="F0FD4D"/>
          </a:solidFill>
          <a:ln w="28575">
            <a:solidFill>
              <a:srgbClr val="FF66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a:t>
            </a:r>
          </a:p>
        </p:txBody>
      </p:sp>
      <p:sp>
        <p:nvSpPr>
          <p:cNvPr id="50186" name="Text Box 9">
            <a:extLst>
              <a:ext uri="{FF2B5EF4-FFF2-40B4-BE49-F238E27FC236}">
                <a16:creationId xmlns:a16="http://schemas.microsoft.com/office/drawing/2014/main" id="{36634D72-3EE5-4BDB-B8EF-655A399719BB}"/>
              </a:ext>
            </a:extLst>
          </p:cNvPr>
          <p:cNvSpPr txBox="1">
            <a:spLocks noChangeArrowheads="1"/>
          </p:cNvSpPr>
          <p:nvPr/>
        </p:nvSpPr>
        <p:spPr bwMode="auto">
          <a:xfrm>
            <a:off x="683880" y="1546526"/>
            <a:ext cx="8156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For the ac equivalent circuit, all dc voltage sources are set to zero;</a:t>
            </a:r>
            <a:endParaRPr lang="en-US" altLang="en-US" sz="2000" dirty="0">
              <a:latin typeface="Comic Sans MS" panose="030F0702030302020204" pitchFamily="66" charset="0"/>
              <a:sym typeface="Symbol" panose="05050102010706020507" pitchFamily="18" charset="2"/>
            </a:endParaRPr>
          </a:p>
        </p:txBody>
      </p:sp>
      <p:sp>
        <p:nvSpPr>
          <p:cNvPr id="50187" name="Text Box 10">
            <a:extLst>
              <a:ext uri="{FF2B5EF4-FFF2-40B4-BE49-F238E27FC236}">
                <a16:creationId xmlns:a16="http://schemas.microsoft.com/office/drawing/2014/main" id="{FDF873FB-45A2-493B-90D2-1A10CD9A7153}"/>
              </a:ext>
            </a:extLst>
          </p:cNvPr>
          <p:cNvSpPr txBox="1">
            <a:spLocks noChangeArrowheads="1"/>
          </p:cNvSpPr>
          <p:nvPr/>
        </p:nvSpPr>
        <p:spPr bwMode="auto">
          <a:xfrm>
            <a:off x="250825" y="1484313"/>
            <a:ext cx="5164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(a)</a:t>
            </a:r>
          </a:p>
        </p:txBody>
      </p:sp>
      <p:pic>
        <p:nvPicPr>
          <p:cNvPr id="50188" name="Picture 12">
            <a:extLst>
              <a:ext uri="{FF2B5EF4-FFF2-40B4-BE49-F238E27FC236}">
                <a16:creationId xmlns:a16="http://schemas.microsoft.com/office/drawing/2014/main" id="{0CE8AFF5-584B-4408-94C5-BCC335907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69" y="2194552"/>
            <a:ext cx="2550763" cy="164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3">
            <a:extLst>
              <a:ext uri="{FF2B5EF4-FFF2-40B4-BE49-F238E27FC236}">
                <a16:creationId xmlns:a16="http://schemas.microsoft.com/office/drawing/2014/main" id="{0BD670E6-E8E7-4466-B1E1-B722F3424901}"/>
              </a:ext>
            </a:extLst>
          </p:cNvPr>
          <p:cNvSpPr txBox="1">
            <a:spLocks noChangeArrowheads="1"/>
          </p:cNvSpPr>
          <p:nvPr/>
        </p:nvSpPr>
        <p:spPr bwMode="auto">
          <a:xfrm>
            <a:off x="660674" y="3941580"/>
            <a:ext cx="81565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a:t>
            </a:r>
            <a:r>
              <a:rPr lang="en-US" altLang="en-US" sz="2000" i="1" dirty="0">
                <a:latin typeface="Comic Sans MS" panose="030F0702030302020204" pitchFamily="66" charset="0"/>
                <a:sym typeface="Symbol" panose="05050102010706020507" pitchFamily="18" charset="2"/>
              </a:rPr>
              <a:t></a:t>
            </a:r>
            <a:r>
              <a:rPr lang="en-US" altLang="en-US" sz="2000" dirty="0">
                <a:latin typeface="Comic Sans MS" panose="030F0702030302020204" pitchFamily="66" charset="0"/>
                <a:sym typeface="Symbol" panose="05050102010706020507" pitchFamily="18" charset="2"/>
              </a:rPr>
              <a:t> = 0, the output resistance </a:t>
            </a:r>
            <a:r>
              <a:rPr lang="en-US" altLang="en-US" sz="2000" i="1" dirty="0" err="1">
                <a:latin typeface="Comic Sans MS" panose="030F0702030302020204" pitchFamily="66" charset="0"/>
                <a:sym typeface="Symbol" panose="05050102010706020507" pitchFamily="18" charset="2"/>
              </a:rPr>
              <a:t>r</a:t>
            </a:r>
            <a:r>
              <a:rPr lang="en-US" altLang="en-US" sz="2000" i="1" baseline="-25000" dirty="0" err="1">
                <a:latin typeface="Comic Sans MS" panose="030F0702030302020204" pitchFamily="66" charset="0"/>
                <a:sym typeface="Symbol" panose="05050102010706020507" pitchFamily="18" charset="2"/>
              </a:rPr>
              <a:t>o</a:t>
            </a:r>
            <a:r>
              <a:rPr lang="en-US" altLang="en-US" sz="2000" dirty="0">
                <a:latin typeface="Comic Sans MS" panose="030F0702030302020204" pitchFamily="66" charset="0"/>
                <a:sym typeface="Symbol" panose="05050102010706020507" pitchFamily="18" charset="2"/>
              </a:rPr>
              <a:t> is omitted in the small-signal equivalent circuit;</a:t>
            </a:r>
          </a:p>
        </p:txBody>
      </p:sp>
      <p:pic>
        <p:nvPicPr>
          <p:cNvPr id="14" name="Picture 16">
            <a:extLst>
              <a:ext uri="{FF2B5EF4-FFF2-40B4-BE49-F238E27FC236}">
                <a16:creationId xmlns:a16="http://schemas.microsoft.com/office/drawing/2014/main" id="{D4FD1197-5E2C-4819-8F90-A18B37BBB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4734747"/>
            <a:ext cx="2843759" cy="171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5">
            <a:extLst>
              <a:ext uri="{FF2B5EF4-FFF2-40B4-BE49-F238E27FC236}">
                <a16:creationId xmlns:a16="http://schemas.microsoft.com/office/drawing/2014/main" id="{ED2009A4-DDE2-45B8-A7DE-372AC629C835}"/>
              </a:ext>
            </a:extLst>
          </p:cNvPr>
          <p:cNvSpPr txBox="1">
            <a:spLocks noChangeArrowheads="1"/>
          </p:cNvSpPr>
          <p:nvPr/>
        </p:nvSpPr>
        <p:spPr bwMode="auto">
          <a:xfrm>
            <a:off x="250825" y="3932384"/>
            <a:ext cx="5261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(b)</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DD2F76F8-9A05-440A-96EB-444E8A2A11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3DC553-40AC-4304-A440-45C1ABD905F0}" type="slidenum">
              <a:rPr lang="en-US" altLang="en-US" sz="1400">
                <a:latin typeface="Comic Sans MS" panose="030F0702030302020204" pitchFamily="66" charset="0"/>
              </a:rPr>
              <a:pPr>
                <a:spcBef>
                  <a:spcPct val="0"/>
                </a:spcBef>
                <a:buFontTx/>
                <a:buNone/>
              </a:pPr>
              <a:t>25</a:t>
            </a:fld>
            <a:endParaRPr lang="en-US" altLang="en-US" sz="1400" dirty="0">
              <a:latin typeface="Comic Sans MS" panose="030F0702030302020204" pitchFamily="66" charset="0"/>
            </a:endParaRPr>
          </a:p>
        </p:txBody>
      </p:sp>
      <p:sp>
        <p:nvSpPr>
          <p:cNvPr id="54275" name="Rectangle 2">
            <a:extLst>
              <a:ext uri="{FF2B5EF4-FFF2-40B4-BE49-F238E27FC236}">
                <a16:creationId xmlns:a16="http://schemas.microsoft.com/office/drawing/2014/main" id="{4D45BBE9-D127-4175-8F35-51679AF4C577}"/>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4276" name="Rectangle 3">
            <a:extLst>
              <a:ext uri="{FF2B5EF4-FFF2-40B4-BE49-F238E27FC236}">
                <a16:creationId xmlns:a16="http://schemas.microsoft.com/office/drawing/2014/main" id="{1BC5E29B-52CC-4E40-AA04-1EA541D29790}"/>
              </a:ext>
            </a:extLst>
          </p:cNvPr>
          <p:cNvSpPr>
            <a:spLocks noChangeArrowheads="1"/>
          </p:cNvSpPr>
          <p:nvPr/>
        </p:nvSpPr>
        <p:spPr bwMode="auto">
          <a:xfrm>
            <a:off x="12700" y="790575"/>
            <a:ext cx="9144000" cy="4778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4277" name="Text Box 4">
            <a:extLst>
              <a:ext uri="{FF2B5EF4-FFF2-40B4-BE49-F238E27FC236}">
                <a16:creationId xmlns:a16="http://schemas.microsoft.com/office/drawing/2014/main" id="{CAF81FDA-AE29-4E2E-8FB2-B79D945A394D}"/>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54278" name="Text Box 5">
            <a:extLst>
              <a:ext uri="{FF2B5EF4-FFF2-40B4-BE49-F238E27FC236}">
                <a16:creationId xmlns:a16="http://schemas.microsoft.com/office/drawing/2014/main" id="{EED8DBF9-C001-41EE-AD2F-49B3ACA6537C}"/>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54279" name="Line 6">
            <a:extLst>
              <a:ext uri="{FF2B5EF4-FFF2-40B4-BE49-F238E27FC236}">
                <a16:creationId xmlns:a16="http://schemas.microsoft.com/office/drawing/2014/main" id="{22173EB2-97F1-479D-BBCC-20F892850B52}"/>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54280" name="Text Box 7">
            <a:extLst>
              <a:ext uri="{FF2B5EF4-FFF2-40B4-BE49-F238E27FC236}">
                <a16:creationId xmlns:a16="http://schemas.microsoft.com/office/drawing/2014/main" id="{269DE217-3B18-4E73-A430-11FF931DC0B1}"/>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54281" name="Text Box 8">
            <a:extLst>
              <a:ext uri="{FF2B5EF4-FFF2-40B4-BE49-F238E27FC236}">
                <a16:creationId xmlns:a16="http://schemas.microsoft.com/office/drawing/2014/main" id="{214D5805-AB1A-45F9-883C-6314B8FC1BD8}"/>
              </a:ext>
            </a:extLst>
          </p:cNvPr>
          <p:cNvSpPr txBox="1">
            <a:spLocks noChangeArrowheads="1"/>
          </p:cNvSpPr>
          <p:nvPr/>
        </p:nvSpPr>
        <p:spPr bwMode="auto">
          <a:xfrm>
            <a:off x="3638550" y="782638"/>
            <a:ext cx="4265911" cy="461665"/>
          </a:xfrm>
          <a:prstGeom prst="rect">
            <a:avLst/>
          </a:prstGeom>
          <a:solidFill>
            <a:srgbClr val="F0FD4D"/>
          </a:solidFill>
          <a:ln w="28575">
            <a:solidFill>
              <a:srgbClr val="FF66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54282" name="Text Box 9">
            <a:extLst>
              <a:ext uri="{FF2B5EF4-FFF2-40B4-BE49-F238E27FC236}">
                <a16:creationId xmlns:a16="http://schemas.microsoft.com/office/drawing/2014/main" id="{FBE34A07-8590-4B69-9798-8130DBF106B2}"/>
              </a:ext>
            </a:extLst>
          </p:cNvPr>
          <p:cNvSpPr txBox="1">
            <a:spLocks noChangeArrowheads="1"/>
          </p:cNvSpPr>
          <p:nvPr/>
        </p:nvSpPr>
        <p:spPr bwMode="auto">
          <a:xfrm>
            <a:off x="250825" y="1484313"/>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(c)</a:t>
            </a:r>
          </a:p>
        </p:txBody>
      </p:sp>
      <p:pic>
        <p:nvPicPr>
          <p:cNvPr id="54283" name="Picture 11">
            <a:extLst>
              <a:ext uri="{FF2B5EF4-FFF2-40B4-BE49-F238E27FC236}">
                <a16:creationId xmlns:a16="http://schemas.microsoft.com/office/drawing/2014/main" id="{AAEE12BB-EDD9-40F0-96D8-A14D5227C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1612580"/>
            <a:ext cx="3238151" cy="431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84" name="Object 18">
            <a:extLst>
              <a:ext uri="{FF2B5EF4-FFF2-40B4-BE49-F238E27FC236}">
                <a16:creationId xmlns:a16="http://schemas.microsoft.com/office/drawing/2014/main" id="{FCCF45BC-8FB1-45A9-8719-A104BEF42587}"/>
              </a:ext>
            </a:extLst>
          </p:cNvPr>
          <p:cNvGraphicFramePr>
            <a:graphicFrameLocks noChangeAspect="1"/>
          </p:cNvGraphicFramePr>
          <p:nvPr>
            <p:extLst>
              <p:ext uri="{D42A27DB-BD31-4B8C-83A1-F6EECF244321}">
                <p14:modId xmlns:p14="http://schemas.microsoft.com/office/powerpoint/2010/main" val="985806174"/>
              </p:ext>
            </p:extLst>
          </p:nvPr>
        </p:nvGraphicFramePr>
        <p:xfrm>
          <a:off x="949759" y="1446213"/>
          <a:ext cx="2348632" cy="1231137"/>
        </p:xfrm>
        <a:graphic>
          <a:graphicData uri="http://schemas.openxmlformats.org/presentationml/2006/ole">
            <mc:AlternateContent xmlns:mc="http://schemas.openxmlformats.org/markup-compatibility/2006">
              <mc:Choice xmlns:v="urn:schemas-microsoft-com:vml" Requires="v">
                <p:oleObj spid="_x0000_s54314" name="Equation" r:id="rId5" imgW="1409700" imgH="736600" progId="Equation.3">
                  <p:embed/>
                </p:oleObj>
              </mc:Choice>
              <mc:Fallback>
                <p:oleObj name="Equation" r:id="rId5" imgW="1409700" imgH="7366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759" y="1446213"/>
                        <a:ext cx="2348632" cy="1231137"/>
                      </a:xfrm>
                      <a:prstGeom prst="rect">
                        <a:avLst/>
                      </a:prstGeom>
                      <a:noFill/>
                      <a:ln>
                        <a:noFill/>
                      </a:ln>
                      <a:effec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549C209C-273A-4F43-8627-6549D1CBFF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1C64D92-1EC1-4D85-8095-A93E2791856E}" type="slidenum">
              <a:rPr lang="en-US" altLang="en-US" sz="1400">
                <a:latin typeface="Comic Sans MS" panose="030F0702030302020204" pitchFamily="66" charset="0"/>
              </a:rPr>
              <a:pPr>
                <a:spcBef>
                  <a:spcPct val="0"/>
                </a:spcBef>
                <a:buFontTx/>
                <a:buNone/>
              </a:pPr>
              <a:t>26</a:t>
            </a:fld>
            <a:endParaRPr lang="en-US" altLang="en-US" sz="1400" dirty="0">
              <a:latin typeface="Comic Sans MS" panose="030F0702030302020204" pitchFamily="66" charset="0"/>
            </a:endParaRPr>
          </a:p>
        </p:txBody>
      </p:sp>
      <p:sp>
        <p:nvSpPr>
          <p:cNvPr id="56323" name="Rectangle 2">
            <a:extLst>
              <a:ext uri="{FF2B5EF4-FFF2-40B4-BE49-F238E27FC236}">
                <a16:creationId xmlns:a16="http://schemas.microsoft.com/office/drawing/2014/main" id="{DA682B79-7860-47CA-B30E-974F7770BCC9}"/>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6324" name="Rectangle 3">
            <a:extLst>
              <a:ext uri="{FF2B5EF4-FFF2-40B4-BE49-F238E27FC236}">
                <a16:creationId xmlns:a16="http://schemas.microsoft.com/office/drawing/2014/main" id="{4B91F47B-443F-4F9E-90D5-6518F1DBAC86}"/>
              </a:ext>
            </a:extLst>
          </p:cNvPr>
          <p:cNvSpPr>
            <a:spLocks noChangeArrowheads="1"/>
          </p:cNvSpPr>
          <p:nvPr/>
        </p:nvSpPr>
        <p:spPr bwMode="auto">
          <a:xfrm>
            <a:off x="12700" y="790575"/>
            <a:ext cx="9144000" cy="4778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56325" name="Text Box 4">
            <a:extLst>
              <a:ext uri="{FF2B5EF4-FFF2-40B4-BE49-F238E27FC236}">
                <a16:creationId xmlns:a16="http://schemas.microsoft.com/office/drawing/2014/main" id="{8C0B67B9-9687-4449-9B35-B2DC26251BB4}"/>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56326" name="Text Box 5">
            <a:extLst>
              <a:ext uri="{FF2B5EF4-FFF2-40B4-BE49-F238E27FC236}">
                <a16:creationId xmlns:a16="http://schemas.microsoft.com/office/drawing/2014/main" id="{1067F317-ABE5-49F3-900F-5A358F83F80A}"/>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56327" name="Line 6">
            <a:extLst>
              <a:ext uri="{FF2B5EF4-FFF2-40B4-BE49-F238E27FC236}">
                <a16:creationId xmlns:a16="http://schemas.microsoft.com/office/drawing/2014/main" id="{D1D5EBB3-AF9B-4164-A405-A6CDF66B8C16}"/>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56328" name="Text Box 7">
            <a:extLst>
              <a:ext uri="{FF2B5EF4-FFF2-40B4-BE49-F238E27FC236}">
                <a16:creationId xmlns:a16="http://schemas.microsoft.com/office/drawing/2014/main" id="{F4F9BA6C-5922-4110-8264-5A0534E4AAD8}"/>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sp>
        <p:nvSpPr>
          <p:cNvPr id="56329" name="Text Box 8">
            <a:extLst>
              <a:ext uri="{FF2B5EF4-FFF2-40B4-BE49-F238E27FC236}">
                <a16:creationId xmlns:a16="http://schemas.microsoft.com/office/drawing/2014/main" id="{F5EAA0EE-6662-4C0D-BFF7-51C68B8C52AE}"/>
              </a:ext>
            </a:extLst>
          </p:cNvPr>
          <p:cNvSpPr txBox="1">
            <a:spLocks noChangeArrowheads="1"/>
          </p:cNvSpPr>
          <p:nvPr/>
        </p:nvSpPr>
        <p:spPr bwMode="auto">
          <a:xfrm>
            <a:off x="3638550" y="782638"/>
            <a:ext cx="4265911" cy="461665"/>
          </a:xfrm>
          <a:prstGeom prst="rect">
            <a:avLst/>
          </a:prstGeom>
          <a:solidFill>
            <a:srgbClr val="F0FD4D"/>
          </a:solidFill>
          <a:ln w="28575">
            <a:solidFill>
              <a:srgbClr val="FF66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56330" name="Picture 12">
            <a:extLst>
              <a:ext uri="{FF2B5EF4-FFF2-40B4-BE49-F238E27FC236}">
                <a16:creationId xmlns:a16="http://schemas.microsoft.com/office/drawing/2014/main" id="{3F02BBD0-F36B-4879-B2FA-B23EE6CF2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484313"/>
            <a:ext cx="38798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31" name="Object 13">
            <a:extLst>
              <a:ext uri="{FF2B5EF4-FFF2-40B4-BE49-F238E27FC236}">
                <a16:creationId xmlns:a16="http://schemas.microsoft.com/office/drawing/2014/main" id="{238E3436-B049-4E6B-A055-3B7D78B60316}"/>
              </a:ext>
            </a:extLst>
          </p:cNvPr>
          <p:cNvGraphicFramePr>
            <a:graphicFrameLocks noChangeAspect="1"/>
          </p:cNvGraphicFramePr>
          <p:nvPr/>
        </p:nvGraphicFramePr>
        <p:xfrm>
          <a:off x="1187450" y="4994275"/>
          <a:ext cx="1809750" cy="481013"/>
        </p:xfrm>
        <a:graphic>
          <a:graphicData uri="http://schemas.openxmlformats.org/presentationml/2006/ole">
            <mc:AlternateContent xmlns:mc="http://schemas.openxmlformats.org/markup-compatibility/2006">
              <mc:Choice xmlns:v="urn:schemas-microsoft-com:vml" Requires="v">
                <p:oleObj spid="_x0000_s56483" name="Equation" r:id="rId5" imgW="863225" imgH="228501" progId="Equation.3">
                  <p:embed/>
                </p:oleObj>
              </mc:Choice>
              <mc:Fallback>
                <p:oleObj name="Equation" r:id="rId5" imgW="863225" imgH="228501"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994275"/>
                        <a:ext cx="18097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2" name="Object 14">
            <a:extLst>
              <a:ext uri="{FF2B5EF4-FFF2-40B4-BE49-F238E27FC236}">
                <a16:creationId xmlns:a16="http://schemas.microsoft.com/office/drawing/2014/main" id="{75655E88-C3FE-485B-A49F-06C38D6AE48D}"/>
              </a:ext>
            </a:extLst>
          </p:cNvPr>
          <p:cNvGraphicFramePr>
            <a:graphicFrameLocks noChangeAspect="1"/>
          </p:cNvGraphicFramePr>
          <p:nvPr/>
        </p:nvGraphicFramePr>
        <p:xfrm>
          <a:off x="1257300" y="3554413"/>
          <a:ext cx="1011238" cy="506412"/>
        </p:xfrm>
        <a:graphic>
          <a:graphicData uri="http://schemas.openxmlformats.org/presentationml/2006/ole">
            <mc:AlternateContent xmlns:mc="http://schemas.openxmlformats.org/markup-compatibility/2006">
              <mc:Choice xmlns:v="urn:schemas-microsoft-com:vml" Requires="v">
                <p:oleObj spid="_x0000_s56484" name="Equation" r:id="rId7" imgW="482391" imgH="241195" progId="Equation.3">
                  <p:embed/>
                </p:oleObj>
              </mc:Choice>
              <mc:Fallback>
                <p:oleObj name="Equation" r:id="rId7" imgW="482391" imgH="24119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300" y="3554413"/>
                        <a:ext cx="1011238"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3" name="Text Box 15">
            <a:extLst>
              <a:ext uri="{FF2B5EF4-FFF2-40B4-BE49-F238E27FC236}">
                <a16:creationId xmlns:a16="http://schemas.microsoft.com/office/drawing/2014/main" id="{B8BE71E7-BEE0-4093-9B13-F7BA2057329E}"/>
              </a:ext>
            </a:extLst>
          </p:cNvPr>
          <p:cNvSpPr txBox="1">
            <a:spLocks noChangeArrowheads="1"/>
          </p:cNvSpPr>
          <p:nvPr/>
        </p:nvSpPr>
        <p:spPr bwMode="auto">
          <a:xfrm>
            <a:off x="519113" y="1628775"/>
            <a:ext cx="2980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At the output terminal;</a:t>
            </a:r>
          </a:p>
        </p:txBody>
      </p:sp>
      <p:sp>
        <p:nvSpPr>
          <p:cNvPr id="56334" name="Text Box 16">
            <a:extLst>
              <a:ext uri="{FF2B5EF4-FFF2-40B4-BE49-F238E27FC236}">
                <a16:creationId xmlns:a16="http://schemas.microsoft.com/office/drawing/2014/main" id="{6CCDBCB5-9EC9-43F4-9FFF-EDCDCD045B1D}"/>
              </a:ext>
            </a:extLst>
          </p:cNvPr>
          <p:cNvSpPr txBox="1">
            <a:spLocks noChangeArrowheads="1"/>
          </p:cNvSpPr>
          <p:nvPr/>
        </p:nvSpPr>
        <p:spPr bwMode="auto">
          <a:xfrm>
            <a:off x="512763" y="2952750"/>
            <a:ext cx="2799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At the input terminal;</a:t>
            </a:r>
          </a:p>
        </p:txBody>
      </p:sp>
      <p:sp>
        <p:nvSpPr>
          <p:cNvPr id="56335" name="Text Box 17">
            <a:extLst>
              <a:ext uri="{FF2B5EF4-FFF2-40B4-BE49-F238E27FC236}">
                <a16:creationId xmlns:a16="http://schemas.microsoft.com/office/drawing/2014/main" id="{9FFBFD9C-6FAE-481A-A258-E106F0359295}"/>
              </a:ext>
            </a:extLst>
          </p:cNvPr>
          <p:cNvSpPr txBox="1">
            <a:spLocks noChangeArrowheads="1"/>
          </p:cNvSpPr>
          <p:nvPr/>
        </p:nvSpPr>
        <p:spPr bwMode="auto">
          <a:xfrm>
            <a:off x="498475" y="4273550"/>
            <a:ext cx="2642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a:t>
            </a:r>
          </a:p>
        </p:txBody>
      </p:sp>
      <p:graphicFrame>
        <p:nvGraphicFramePr>
          <p:cNvPr id="56336" name="Object 18">
            <a:extLst>
              <a:ext uri="{FF2B5EF4-FFF2-40B4-BE49-F238E27FC236}">
                <a16:creationId xmlns:a16="http://schemas.microsoft.com/office/drawing/2014/main" id="{18F7D278-1CE8-4D0F-9E6A-CCFA55D5F9B8}"/>
              </a:ext>
            </a:extLst>
          </p:cNvPr>
          <p:cNvGraphicFramePr>
            <a:graphicFrameLocks noChangeAspect="1"/>
          </p:cNvGraphicFramePr>
          <p:nvPr>
            <p:extLst>
              <p:ext uri="{D42A27DB-BD31-4B8C-83A1-F6EECF244321}">
                <p14:modId xmlns:p14="http://schemas.microsoft.com/office/powerpoint/2010/main" val="2077405210"/>
              </p:ext>
            </p:extLst>
          </p:nvPr>
        </p:nvGraphicFramePr>
        <p:xfrm>
          <a:off x="3857627" y="5053482"/>
          <a:ext cx="2289175" cy="908050"/>
        </p:xfrm>
        <a:graphic>
          <a:graphicData uri="http://schemas.openxmlformats.org/presentationml/2006/ole">
            <mc:AlternateContent xmlns:mc="http://schemas.openxmlformats.org/markup-compatibility/2006">
              <mc:Choice xmlns:v="urn:schemas-microsoft-com:vml" Requires="v">
                <p:oleObj spid="_x0000_s56485" name="Equation" r:id="rId9" imgW="1091726" imgH="431613" progId="Equation.3">
                  <p:embed/>
                </p:oleObj>
              </mc:Choice>
              <mc:Fallback>
                <p:oleObj name="Equation" r:id="rId9" imgW="1091726" imgH="431613"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7627" y="5053482"/>
                        <a:ext cx="228917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7" name="Object 19">
            <a:extLst>
              <a:ext uri="{FF2B5EF4-FFF2-40B4-BE49-F238E27FC236}">
                <a16:creationId xmlns:a16="http://schemas.microsoft.com/office/drawing/2014/main" id="{138A5599-95EB-4639-90C2-2AFC911177A6}"/>
              </a:ext>
            </a:extLst>
          </p:cNvPr>
          <p:cNvGraphicFramePr>
            <a:graphicFrameLocks noChangeAspect="1"/>
          </p:cNvGraphicFramePr>
          <p:nvPr/>
        </p:nvGraphicFramePr>
        <p:xfrm>
          <a:off x="1260475" y="2244725"/>
          <a:ext cx="1943100" cy="508000"/>
        </p:xfrm>
        <a:graphic>
          <a:graphicData uri="http://schemas.openxmlformats.org/presentationml/2006/ole">
            <mc:AlternateContent xmlns:mc="http://schemas.openxmlformats.org/markup-compatibility/2006">
              <mc:Choice xmlns:v="urn:schemas-microsoft-com:vml" Requires="v">
                <p:oleObj spid="_x0000_s56486" name="Equation" r:id="rId11" imgW="927100" imgH="241300" progId="Equation.3">
                  <p:embed/>
                </p:oleObj>
              </mc:Choice>
              <mc:Fallback>
                <p:oleObj name="Equation" r:id="rId11" imgW="927100" imgH="2413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0475" y="2244725"/>
                        <a:ext cx="19431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8" name="Text Box 20">
            <a:extLst>
              <a:ext uri="{FF2B5EF4-FFF2-40B4-BE49-F238E27FC236}">
                <a16:creationId xmlns:a16="http://schemas.microsoft.com/office/drawing/2014/main" id="{DF25F3AB-54CC-4ED8-980C-07A057F0B652}"/>
              </a:ext>
            </a:extLst>
          </p:cNvPr>
          <p:cNvSpPr txBox="1">
            <a:spLocks noChangeArrowheads="1"/>
          </p:cNvSpPr>
          <p:nvPr/>
        </p:nvSpPr>
        <p:spPr bwMode="auto">
          <a:xfrm>
            <a:off x="3851275" y="4652963"/>
            <a:ext cx="3937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voltage gain is;</a:t>
            </a:r>
          </a:p>
        </p:txBody>
      </p:sp>
      <p:graphicFrame>
        <p:nvGraphicFramePr>
          <p:cNvPr id="19" name="Object 16">
            <a:extLst>
              <a:ext uri="{FF2B5EF4-FFF2-40B4-BE49-F238E27FC236}">
                <a16:creationId xmlns:a16="http://schemas.microsoft.com/office/drawing/2014/main" id="{275A7A08-7F3C-46B4-BF12-407A41EDFC30}"/>
              </a:ext>
            </a:extLst>
          </p:cNvPr>
          <p:cNvGraphicFramePr>
            <a:graphicFrameLocks noChangeAspect="1"/>
          </p:cNvGraphicFramePr>
          <p:nvPr>
            <p:extLst>
              <p:ext uri="{D42A27DB-BD31-4B8C-83A1-F6EECF244321}">
                <p14:modId xmlns:p14="http://schemas.microsoft.com/office/powerpoint/2010/main" val="1906874124"/>
              </p:ext>
            </p:extLst>
          </p:nvPr>
        </p:nvGraphicFramePr>
        <p:xfrm>
          <a:off x="3816350" y="5859463"/>
          <a:ext cx="4716463" cy="447675"/>
        </p:xfrm>
        <a:graphic>
          <a:graphicData uri="http://schemas.openxmlformats.org/presentationml/2006/ole">
            <mc:AlternateContent xmlns:mc="http://schemas.openxmlformats.org/markup-compatibility/2006">
              <mc:Choice xmlns:v="urn:schemas-microsoft-com:vml" Requires="v">
                <p:oleObj spid="_x0000_s56487" name="Equation" r:id="rId13" imgW="2413000" imgH="228600" progId="Equation.3">
                  <p:embed/>
                </p:oleObj>
              </mc:Choice>
              <mc:Fallback>
                <p:oleObj name="Equation" r:id="rId13" imgW="2413000" imgH="228600" progId="Equation.3">
                  <p:embed/>
                  <p:pic>
                    <p:nvPicPr>
                      <p:cNvPr id="58378" name="Object 16">
                        <a:extLst>
                          <a:ext uri="{FF2B5EF4-FFF2-40B4-BE49-F238E27FC236}">
                            <a16:creationId xmlns:a16="http://schemas.microsoft.com/office/drawing/2014/main" id="{E41DDA87-E3B4-4302-BDAB-BD96110EDD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6350" y="5859463"/>
                        <a:ext cx="4716463" cy="447675"/>
                      </a:xfrm>
                      <a:prstGeom prst="rect">
                        <a:avLst/>
                      </a:prstGeom>
                      <a:noFill/>
                      <a:ln>
                        <a:noFill/>
                      </a:ln>
                      <a:effec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A7949925-B4C9-4CC3-827B-337CAE1314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9ED85C7-7743-40FB-B2F3-44D1B1D7CE8B}" type="slidenum">
              <a:rPr lang="en-US" altLang="en-US" sz="1400">
                <a:latin typeface="Comic Sans MS" panose="030F0702030302020204" pitchFamily="66" charset="0"/>
              </a:rPr>
              <a:pPr>
                <a:spcBef>
                  <a:spcPct val="0"/>
                </a:spcBef>
                <a:buFontTx/>
                <a:buNone/>
              </a:pPr>
              <a:t>27</a:t>
            </a:fld>
            <a:endParaRPr lang="en-US" altLang="en-US" sz="1400" dirty="0">
              <a:latin typeface="Comic Sans MS" panose="030F0702030302020204" pitchFamily="66" charset="0"/>
            </a:endParaRPr>
          </a:p>
        </p:txBody>
      </p:sp>
      <p:sp>
        <p:nvSpPr>
          <p:cNvPr id="60419" name="Rectangle 2">
            <a:extLst>
              <a:ext uri="{FF2B5EF4-FFF2-40B4-BE49-F238E27FC236}">
                <a16:creationId xmlns:a16="http://schemas.microsoft.com/office/drawing/2014/main" id="{7F6EC69B-90C4-4CA8-A5A9-AE38EBDF422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0420" name="Rectangle 3">
            <a:extLst>
              <a:ext uri="{FF2B5EF4-FFF2-40B4-BE49-F238E27FC236}">
                <a16:creationId xmlns:a16="http://schemas.microsoft.com/office/drawing/2014/main" id="{3E03AD3A-6999-4198-B8C2-997462F65535}"/>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0421" name="Text Box 4">
            <a:extLst>
              <a:ext uri="{FF2B5EF4-FFF2-40B4-BE49-F238E27FC236}">
                <a16:creationId xmlns:a16="http://schemas.microsoft.com/office/drawing/2014/main" id="{E6E539ED-4E7B-4F93-8036-EA1154E950A5}"/>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60422" name="Text Box 5">
            <a:extLst>
              <a:ext uri="{FF2B5EF4-FFF2-40B4-BE49-F238E27FC236}">
                <a16:creationId xmlns:a16="http://schemas.microsoft.com/office/drawing/2014/main" id="{FCB0E284-4517-4603-9CE0-8BC76E40C25B}"/>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60423" name="Text Box 11">
            <a:extLst>
              <a:ext uri="{FF2B5EF4-FFF2-40B4-BE49-F238E27FC236}">
                <a16:creationId xmlns:a16="http://schemas.microsoft.com/office/drawing/2014/main" id="{05DFA5F2-74F0-46B5-816F-1DC80ED1B141}"/>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pic>
        <p:nvPicPr>
          <p:cNvPr id="60424" name="Picture 12">
            <a:extLst>
              <a:ext uri="{FF2B5EF4-FFF2-40B4-BE49-F238E27FC236}">
                <a16:creationId xmlns:a16="http://schemas.microsoft.com/office/drawing/2014/main" id="{7850C8DF-A6BE-4F72-B36C-006506E32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358900"/>
            <a:ext cx="3373071" cy="288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 Box 13">
            <a:extLst>
              <a:ext uri="{FF2B5EF4-FFF2-40B4-BE49-F238E27FC236}">
                <a16:creationId xmlns:a16="http://schemas.microsoft.com/office/drawing/2014/main" id="{8BEF3AE8-3A96-4062-B2D3-1C9E5700AFEE}"/>
              </a:ext>
            </a:extLst>
          </p:cNvPr>
          <p:cNvSpPr txBox="1">
            <a:spLocks noChangeArrowheads="1"/>
          </p:cNvSpPr>
          <p:nvPr/>
        </p:nvSpPr>
        <p:spPr bwMode="auto">
          <a:xfrm>
            <a:off x="447675" y="1358900"/>
            <a:ext cx="5853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i="1" dirty="0">
                <a:latin typeface="Comic Sans MS" panose="030F0702030302020204" pitchFamily="66" charset="0"/>
              </a:rPr>
              <a:t>R</a:t>
            </a:r>
            <a:r>
              <a:rPr lang="en-US" altLang="en-US" sz="2000" baseline="-25000" dirty="0">
                <a:latin typeface="Comic Sans MS" panose="030F0702030302020204" pitchFamily="66" charset="0"/>
              </a:rPr>
              <a:t>1</a:t>
            </a:r>
            <a:r>
              <a:rPr lang="en-US" altLang="en-US" sz="2000" dirty="0">
                <a:latin typeface="Comic Sans MS" panose="030F0702030302020204" pitchFamily="66" charset="0"/>
              </a:rPr>
              <a:t> and </a:t>
            </a:r>
            <a:r>
              <a:rPr lang="en-US" altLang="en-US" sz="2000" i="1" dirty="0">
                <a:latin typeface="Comic Sans MS" panose="030F0702030302020204" pitchFamily="66" charset="0"/>
              </a:rPr>
              <a:t>R</a:t>
            </a:r>
            <a:r>
              <a:rPr lang="en-US" altLang="en-US" sz="2000" baseline="-25000" dirty="0">
                <a:latin typeface="Comic Sans MS" panose="030F0702030302020204" pitchFamily="66" charset="0"/>
              </a:rPr>
              <a:t>2</a:t>
            </a:r>
            <a:r>
              <a:rPr lang="en-US" altLang="en-US" sz="2000" dirty="0">
                <a:latin typeface="Comic Sans MS" panose="030F0702030302020204" pitchFamily="66" charset="0"/>
              </a:rPr>
              <a:t> establish the transistor biasing. </a:t>
            </a:r>
            <a:r>
              <a:rPr lang="en-US" altLang="en-US" sz="2000" i="1" dirty="0">
                <a:latin typeface="Comic Sans MS" panose="030F0702030302020204" pitchFamily="66" charset="0"/>
              </a:rPr>
              <a:t>C</a:t>
            </a:r>
            <a:r>
              <a:rPr lang="en-US" altLang="en-US" sz="2000" i="1" baseline="-25000" dirty="0">
                <a:latin typeface="Comic Sans MS" panose="030F0702030302020204" pitchFamily="66" charset="0"/>
              </a:rPr>
              <a:t>C</a:t>
            </a:r>
            <a:r>
              <a:rPr lang="en-US" altLang="en-US" sz="2000" baseline="-25000" dirty="0">
                <a:latin typeface="Comic Sans MS" panose="030F0702030302020204" pitchFamily="66" charset="0"/>
              </a:rPr>
              <a:t>1</a:t>
            </a:r>
            <a:r>
              <a:rPr lang="en-US" altLang="en-US" sz="2000" dirty="0">
                <a:latin typeface="Comic Sans MS" panose="030F0702030302020204" pitchFamily="66" charset="0"/>
              </a:rPr>
              <a:t> couples the signal to the input acts as an open circuit for dc voltage. At signal frequency, this capacitor is considered as a short circuit.</a:t>
            </a:r>
          </a:p>
        </p:txBody>
      </p:sp>
      <p:sp>
        <p:nvSpPr>
          <p:cNvPr id="60427" name="Text Box 16">
            <a:extLst>
              <a:ext uri="{FF2B5EF4-FFF2-40B4-BE49-F238E27FC236}">
                <a16:creationId xmlns:a16="http://schemas.microsoft.com/office/drawing/2014/main" id="{252DE234-F415-4A65-8E81-E9729A797D00}"/>
              </a:ext>
            </a:extLst>
          </p:cNvPr>
          <p:cNvSpPr txBox="1">
            <a:spLocks noChangeArrowheads="1"/>
          </p:cNvSpPr>
          <p:nvPr/>
        </p:nvSpPr>
        <p:spPr bwMode="auto">
          <a:xfrm>
            <a:off x="350043" y="2799419"/>
            <a:ext cx="43204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source is grounded and is common to both input and output – hence the name common-source</a:t>
            </a:r>
          </a:p>
        </p:txBody>
      </p:sp>
      <p:pic>
        <p:nvPicPr>
          <p:cNvPr id="13" name="Picture 13">
            <a:extLst>
              <a:ext uri="{FF2B5EF4-FFF2-40B4-BE49-F238E27FC236}">
                <a16:creationId xmlns:a16="http://schemas.microsoft.com/office/drawing/2014/main" id="{79E925B2-E11F-4DD3-9ED8-D8476FC2507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827584" y="4299070"/>
            <a:ext cx="7010400" cy="19714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274CA521-01F2-4CA9-9C6B-1173611F16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760221E-1115-40B7-AA0A-4FCEC12ABC9C}" type="slidenum">
              <a:rPr lang="en-US" altLang="en-US" sz="1400">
                <a:latin typeface="Comic Sans MS" panose="030F0702030302020204" pitchFamily="66" charset="0"/>
              </a:rPr>
              <a:pPr>
                <a:spcBef>
                  <a:spcPct val="0"/>
                </a:spcBef>
                <a:buFontTx/>
                <a:buNone/>
              </a:pPr>
              <a:t>28</a:t>
            </a:fld>
            <a:endParaRPr lang="en-US" altLang="en-US" sz="1400" dirty="0">
              <a:latin typeface="Comic Sans MS" panose="030F0702030302020204" pitchFamily="66" charset="0"/>
            </a:endParaRPr>
          </a:p>
        </p:txBody>
      </p:sp>
      <p:pic>
        <p:nvPicPr>
          <p:cNvPr id="62467" name="Picture 4">
            <a:extLst>
              <a:ext uri="{FF2B5EF4-FFF2-40B4-BE49-F238E27FC236}">
                <a16:creationId xmlns:a16="http://schemas.microsoft.com/office/drawing/2014/main" id="{BD748FDC-7C7C-4FF2-A596-0E1960587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429000"/>
            <a:ext cx="4399382" cy="153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5">
            <a:extLst>
              <a:ext uri="{FF2B5EF4-FFF2-40B4-BE49-F238E27FC236}">
                <a16:creationId xmlns:a16="http://schemas.microsoft.com/office/drawing/2014/main" id="{BDE78EBA-E96F-4811-9E42-F3B3F4F16DC5}"/>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2469" name="Rectangle 6">
            <a:extLst>
              <a:ext uri="{FF2B5EF4-FFF2-40B4-BE49-F238E27FC236}">
                <a16:creationId xmlns:a16="http://schemas.microsoft.com/office/drawing/2014/main" id="{D5D2495B-8E02-49C4-9B1C-8267F6758C38}"/>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2470" name="Text Box 7">
            <a:extLst>
              <a:ext uri="{FF2B5EF4-FFF2-40B4-BE49-F238E27FC236}">
                <a16:creationId xmlns:a16="http://schemas.microsoft.com/office/drawing/2014/main" id="{464B63D0-C740-4087-8423-46AAA9769FE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62471" name="Text Box 8">
            <a:extLst>
              <a:ext uri="{FF2B5EF4-FFF2-40B4-BE49-F238E27FC236}">
                <a16:creationId xmlns:a16="http://schemas.microsoft.com/office/drawing/2014/main" id="{457AD0E2-A9F6-4FDC-9CE2-5F9EA7E2A7D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62472" name="Text Box 9">
            <a:extLst>
              <a:ext uri="{FF2B5EF4-FFF2-40B4-BE49-F238E27FC236}">
                <a16:creationId xmlns:a16="http://schemas.microsoft.com/office/drawing/2014/main" id="{9AC759D4-95D6-4158-B540-7A71235A52D9}"/>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62473" name="Text Box 10">
            <a:extLst>
              <a:ext uri="{FF2B5EF4-FFF2-40B4-BE49-F238E27FC236}">
                <a16:creationId xmlns:a16="http://schemas.microsoft.com/office/drawing/2014/main" id="{847CF26C-3AD1-4C55-85FC-986562D1E7F8}"/>
              </a:ext>
            </a:extLst>
          </p:cNvPr>
          <p:cNvSpPr txBox="1">
            <a:spLocks noChangeArrowheads="1"/>
          </p:cNvSpPr>
          <p:nvPr/>
        </p:nvSpPr>
        <p:spPr bwMode="auto">
          <a:xfrm>
            <a:off x="303213" y="1358900"/>
            <a:ext cx="8372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the coupling capacitor is considered as a short circuit at signal frequency and all dc sources are set to zero under ac condition, the ac equivalent circuit for the amplifier may drawn as follows;</a:t>
            </a:r>
          </a:p>
        </p:txBody>
      </p:sp>
      <p:pic>
        <p:nvPicPr>
          <p:cNvPr id="10" name="Picture 12">
            <a:extLst>
              <a:ext uri="{FF2B5EF4-FFF2-40B4-BE49-F238E27FC236}">
                <a16:creationId xmlns:a16="http://schemas.microsoft.com/office/drawing/2014/main" id="{D275FE0F-F8DC-401C-A9CA-907015B6E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3" y="2550775"/>
            <a:ext cx="3373071" cy="288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59230557-203D-4FFF-BF83-0CC0B7F3E6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4A0BA33-A92B-4D6F-9DAE-9712CBD1293C}" type="slidenum">
              <a:rPr lang="en-US" altLang="en-US" sz="1400">
                <a:latin typeface="Comic Sans MS" panose="030F0702030302020204" pitchFamily="66" charset="0"/>
              </a:rPr>
              <a:pPr>
                <a:spcBef>
                  <a:spcPct val="0"/>
                </a:spcBef>
                <a:buFontTx/>
                <a:buNone/>
              </a:pPr>
              <a:t>29</a:t>
            </a:fld>
            <a:endParaRPr lang="en-US" altLang="en-US" sz="1400" dirty="0">
              <a:latin typeface="Comic Sans MS" panose="030F0702030302020204" pitchFamily="66" charset="0"/>
            </a:endParaRPr>
          </a:p>
        </p:txBody>
      </p:sp>
      <p:pic>
        <p:nvPicPr>
          <p:cNvPr id="64515" name="Picture 4">
            <a:extLst>
              <a:ext uri="{FF2B5EF4-FFF2-40B4-BE49-F238E27FC236}">
                <a16:creationId xmlns:a16="http://schemas.microsoft.com/office/drawing/2014/main" id="{88552F8B-C9E1-45F7-8EA0-28F90CF5D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106863"/>
            <a:ext cx="5418138"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5">
            <a:extLst>
              <a:ext uri="{FF2B5EF4-FFF2-40B4-BE49-F238E27FC236}">
                <a16:creationId xmlns:a16="http://schemas.microsoft.com/office/drawing/2014/main" id="{902C8F9E-DC6B-4C0C-9BD2-933DE589568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4517" name="Rectangle 6">
            <a:extLst>
              <a:ext uri="{FF2B5EF4-FFF2-40B4-BE49-F238E27FC236}">
                <a16:creationId xmlns:a16="http://schemas.microsoft.com/office/drawing/2014/main" id="{8D8D3930-2D02-4FE1-9CF2-16498DC24174}"/>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4518" name="Text Box 7">
            <a:extLst>
              <a:ext uri="{FF2B5EF4-FFF2-40B4-BE49-F238E27FC236}">
                <a16:creationId xmlns:a16="http://schemas.microsoft.com/office/drawing/2014/main" id="{893CC317-D55C-493D-94A1-B30890F245D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64519" name="Text Box 8">
            <a:extLst>
              <a:ext uri="{FF2B5EF4-FFF2-40B4-BE49-F238E27FC236}">
                <a16:creationId xmlns:a16="http://schemas.microsoft.com/office/drawing/2014/main" id="{D065D0FF-322B-4A52-9F48-000FCB4CE3F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64520" name="Text Box 9">
            <a:extLst>
              <a:ext uri="{FF2B5EF4-FFF2-40B4-BE49-F238E27FC236}">
                <a16:creationId xmlns:a16="http://schemas.microsoft.com/office/drawing/2014/main" id="{274C9CBB-980C-4F44-9B80-44E02A31FAC9}"/>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64521" name="Text Box 10">
            <a:extLst>
              <a:ext uri="{FF2B5EF4-FFF2-40B4-BE49-F238E27FC236}">
                <a16:creationId xmlns:a16="http://schemas.microsoft.com/office/drawing/2014/main" id="{E7EFDEE9-B46C-4F3A-B43D-619515DD3C0E}"/>
              </a:ext>
            </a:extLst>
          </p:cNvPr>
          <p:cNvSpPr txBox="1">
            <a:spLocks noChangeArrowheads="1"/>
          </p:cNvSpPr>
          <p:nvPr/>
        </p:nvSpPr>
        <p:spPr bwMode="auto">
          <a:xfrm>
            <a:off x="447675" y="1358900"/>
            <a:ext cx="8301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parallel combination of </a:t>
            </a:r>
            <a:r>
              <a:rPr lang="en-US" altLang="en-US" sz="2000" i="1" dirty="0">
                <a:latin typeface="Comic Sans MS" panose="030F0702030302020204" pitchFamily="66" charset="0"/>
              </a:rPr>
              <a:t>R</a:t>
            </a:r>
            <a:r>
              <a:rPr lang="en-US" altLang="en-US" sz="2000" baseline="-25000" dirty="0">
                <a:latin typeface="Comic Sans MS" panose="030F0702030302020204" pitchFamily="66" charset="0"/>
              </a:rPr>
              <a:t>1</a:t>
            </a:r>
            <a:r>
              <a:rPr lang="en-US" altLang="en-US" sz="2000" dirty="0">
                <a:latin typeface="Comic Sans MS" panose="030F0702030302020204" pitchFamily="66" charset="0"/>
              </a:rPr>
              <a:t> and </a:t>
            </a:r>
            <a:r>
              <a:rPr lang="en-US" altLang="en-US" sz="2000" i="1" dirty="0">
                <a:latin typeface="Comic Sans MS" panose="030F0702030302020204" pitchFamily="66" charset="0"/>
              </a:rPr>
              <a:t>R</a:t>
            </a:r>
            <a:r>
              <a:rPr lang="en-US" altLang="en-US" sz="2000" baseline="-25000" dirty="0">
                <a:latin typeface="Comic Sans MS" panose="030F0702030302020204" pitchFamily="66" charset="0"/>
              </a:rPr>
              <a:t>2</a:t>
            </a:r>
            <a:r>
              <a:rPr lang="en-US" altLang="en-US" sz="2000" dirty="0">
                <a:latin typeface="Comic Sans MS" panose="030F0702030302020204" pitchFamily="66" charset="0"/>
              </a:rPr>
              <a:t> may be replaced by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where;</a:t>
            </a:r>
            <a:endParaRPr lang="en-US" altLang="en-US" sz="2000" baseline="-25000" dirty="0">
              <a:latin typeface="Comic Sans MS" panose="030F0702030302020204" pitchFamily="66" charset="0"/>
            </a:endParaRPr>
          </a:p>
        </p:txBody>
      </p:sp>
      <p:graphicFrame>
        <p:nvGraphicFramePr>
          <p:cNvPr id="64522" name="Object 11">
            <a:extLst>
              <a:ext uri="{FF2B5EF4-FFF2-40B4-BE49-F238E27FC236}">
                <a16:creationId xmlns:a16="http://schemas.microsoft.com/office/drawing/2014/main" id="{1510583D-E481-4E88-A0C8-0560B4747780}"/>
              </a:ext>
            </a:extLst>
          </p:cNvPr>
          <p:cNvGraphicFramePr>
            <a:graphicFrameLocks noChangeAspect="1"/>
          </p:cNvGraphicFramePr>
          <p:nvPr/>
        </p:nvGraphicFramePr>
        <p:xfrm>
          <a:off x="2195513" y="2205038"/>
          <a:ext cx="2713037" cy="909637"/>
        </p:xfrm>
        <a:graphic>
          <a:graphicData uri="http://schemas.openxmlformats.org/presentationml/2006/ole">
            <mc:AlternateContent xmlns:mc="http://schemas.openxmlformats.org/markup-compatibility/2006">
              <mc:Choice xmlns:v="urn:schemas-microsoft-com:vml" Requires="v">
                <p:oleObj spid="_x0000_s64553" name="Equation" r:id="rId5" imgW="1295400" imgH="431800" progId="Equation.3">
                  <p:embed/>
                </p:oleObj>
              </mc:Choice>
              <mc:Fallback>
                <p:oleObj name="Equation" r:id="rId5" imgW="1295400" imgH="4318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2205038"/>
                        <a:ext cx="2713037"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3" name="Text Box 12">
            <a:extLst>
              <a:ext uri="{FF2B5EF4-FFF2-40B4-BE49-F238E27FC236}">
                <a16:creationId xmlns:a16="http://schemas.microsoft.com/office/drawing/2014/main" id="{BD520E98-436C-484F-B960-5BDA63D63461}"/>
              </a:ext>
            </a:extLst>
          </p:cNvPr>
          <p:cNvSpPr txBox="1">
            <a:spLocks noChangeArrowheads="1"/>
          </p:cNvSpPr>
          <p:nvPr/>
        </p:nvSpPr>
        <p:spPr bwMode="auto">
          <a:xfrm>
            <a:off x="527050" y="3259138"/>
            <a:ext cx="5197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is the input resistance of the amplifier.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E2FF5EA3-C06A-4FF3-8320-2462806456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2CA403D-A397-4DDB-8CDC-E0472538320F}" type="slidenum">
              <a:rPr lang="en-US" altLang="en-US" sz="1400">
                <a:latin typeface="Comic Sans MS" panose="030F0702030302020204" pitchFamily="66" charset="0"/>
              </a:rPr>
              <a:pPr>
                <a:spcBef>
                  <a:spcPct val="0"/>
                </a:spcBef>
                <a:buFontTx/>
                <a:buNone/>
              </a:pPr>
              <a:t>3</a:t>
            </a:fld>
            <a:endParaRPr lang="en-US" altLang="en-US" sz="1400" dirty="0">
              <a:latin typeface="Comic Sans MS" panose="030F0702030302020204" pitchFamily="66" charset="0"/>
            </a:endParaRPr>
          </a:p>
        </p:txBody>
      </p:sp>
      <p:sp>
        <p:nvSpPr>
          <p:cNvPr id="7171" name="Rectangle 2">
            <a:extLst>
              <a:ext uri="{FF2B5EF4-FFF2-40B4-BE49-F238E27FC236}">
                <a16:creationId xmlns:a16="http://schemas.microsoft.com/office/drawing/2014/main" id="{D3B24289-C63B-423A-A38D-9C010ADA84B0}"/>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172" name="Rectangle 3">
            <a:extLst>
              <a:ext uri="{FF2B5EF4-FFF2-40B4-BE49-F238E27FC236}">
                <a16:creationId xmlns:a16="http://schemas.microsoft.com/office/drawing/2014/main" id="{B2FBDE08-3E4D-44BC-A4F3-BEA7150D04A3}"/>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173" name="Text Box 4">
            <a:extLst>
              <a:ext uri="{FF2B5EF4-FFF2-40B4-BE49-F238E27FC236}">
                <a16:creationId xmlns:a16="http://schemas.microsoft.com/office/drawing/2014/main" id="{7914E825-8055-427C-8860-52A6B8E8B0A1}"/>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7174" name="Text Box 5">
            <a:extLst>
              <a:ext uri="{FF2B5EF4-FFF2-40B4-BE49-F238E27FC236}">
                <a16:creationId xmlns:a16="http://schemas.microsoft.com/office/drawing/2014/main" id="{7854D99C-9E26-4E11-AE9D-3AF3E5897C39}"/>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175" name="Line 6">
            <a:extLst>
              <a:ext uri="{FF2B5EF4-FFF2-40B4-BE49-F238E27FC236}">
                <a16:creationId xmlns:a16="http://schemas.microsoft.com/office/drawing/2014/main" id="{9A688B45-2384-4782-91D3-6C4E4E1DCD23}"/>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7176" name="Text Box 7">
            <a:extLst>
              <a:ext uri="{FF2B5EF4-FFF2-40B4-BE49-F238E27FC236}">
                <a16:creationId xmlns:a16="http://schemas.microsoft.com/office/drawing/2014/main" id="{D67E196A-9D5A-4B7C-8FF6-A0A01CDFB23E}"/>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7177" name="Picture 8">
            <a:extLst>
              <a:ext uri="{FF2B5EF4-FFF2-40B4-BE49-F238E27FC236}">
                <a16:creationId xmlns:a16="http://schemas.microsoft.com/office/drawing/2014/main" id="{B9CC9FD0-5301-4DCD-989F-836621430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519363"/>
            <a:ext cx="5113337"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Text Box 9">
            <a:extLst>
              <a:ext uri="{FF2B5EF4-FFF2-40B4-BE49-F238E27FC236}">
                <a16:creationId xmlns:a16="http://schemas.microsoft.com/office/drawing/2014/main" id="{89D51C4B-5856-423E-BECE-7E493F60C771}"/>
              </a:ext>
            </a:extLst>
          </p:cNvPr>
          <p:cNvSpPr txBox="1">
            <a:spLocks noChangeArrowheads="1"/>
          </p:cNvSpPr>
          <p:nvPr/>
        </p:nvSpPr>
        <p:spPr bwMode="auto">
          <a:xfrm>
            <a:off x="519113" y="1503363"/>
            <a:ext cx="8085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a:t>
            </a:r>
            <a:r>
              <a:rPr lang="en-US" altLang="en-US" sz="2000" dirty="0">
                <a:latin typeface="Comic Sans MS" panose="030F0702030302020204" pitchFamily="66" charset="0"/>
              </a:rPr>
              <a:t>Q-point</a:t>
            </a:r>
            <a:r>
              <a:rPr lang="en-US" altLang="en-US" sz="2400" dirty="0">
                <a:latin typeface="Comic Sans MS" panose="030F0702030302020204" pitchFamily="66" charset="0"/>
              </a:rPr>
              <a:t> is </a:t>
            </a:r>
            <a:r>
              <a:rPr lang="tr-TR" altLang="en-US" sz="2400" dirty="0">
                <a:latin typeface="Comic Sans MS" panose="030F0702030302020204" pitchFamily="66" charset="0"/>
              </a:rPr>
              <a:t>on </a:t>
            </a:r>
            <a:r>
              <a:rPr lang="en-US" altLang="en-US" sz="2400" dirty="0">
                <a:latin typeface="Comic Sans MS" panose="030F0702030302020204" pitchFamily="66" charset="0"/>
              </a:rPr>
              <a:t>dc load line and Q-point are functions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dirty="0">
                <a:latin typeface="Comic Sans MS" panose="030F0702030302020204" pitchFamily="66" charset="0"/>
              </a:rPr>
              <a:t>,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DD</a:t>
            </a:r>
            <a:r>
              <a:rPr lang="en-US" altLang="en-US" sz="2400" dirty="0">
                <a:latin typeface="Comic Sans MS" panose="030F0702030302020204" pitchFamily="66" charset="0"/>
              </a:rPr>
              <a:t> and </a:t>
            </a:r>
            <a:r>
              <a:rPr lang="en-US" altLang="en-US" sz="2400" i="1" dirty="0">
                <a:latin typeface="Comic Sans MS" panose="030F0702030302020204" pitchFamily="66" charset="0"/>
              </a:rPr>
              <a:t>R</a:t>
            </a:r>
            <a:r>
              <a:rPr lang="en-US" altLang="en-US" sz="2400" i="1" baseline="-25000" dirty="0">
                <a:latin typeface="Comic Sans MS" panose="030F0702030302020204" pitchFamily="66" charset="0"/>
              </a:rPr>
              <a:t>D</a:t>
            </a:r>
            <a:r>
              <a:rPr lang="en-US" altLang="en-US" sz="2400" dirty="0">
                <a:latin typeface="Comic Sans MS" panose="030F0702030302020204" pitchFamily="66" charset="0"/>
              </a:rPr>
              <a:t> and the transistor parameters.</a:t>
            </a:r>
          </a:p>
        </p:txBody>
      </p:sp>
      <p:pic>
        <p:nvPicPr>
          <p:cNvPr id="7179" name="Picture 10">
            <a:extLst>
              <a:ext uri="{FF2B5EF4-FFF2-40B4-BE49-F238E27FC236}">
                <a16:creationId xmlns:a16="http://schemas.microsoft.com/office/drawing/2014/main" id="{7C4A3558-535A-42EE-91A9-55D5E8163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492375"/>
            <a:ext cx="258445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9FCB86DA-0132-4378-A117-0D89798C0A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06D9E17-3404-4484-AB4A-0CD0218E722A}" type="slidenum">
              <a:rPr lang="en-US" altLang="en-US" sz="1400">
                <a:latin typeface="Comic Sans MS" panose="030F0702030302020204" pitchFamily="66" charset="0"/>
              </a:rPr>
              <a:pPr>
                <a:spcBef>
                  <a:spcPct val="0"/>
                </a:spcBef>
                <a:buFontTx/>
                <a:buNone/>
              </a:pPr>
              <a:t>30</a:t>
            </a:fld>
            <a:endParaRPr lang="en-US" altLang="en-US" sz="1400" dirty="0">
              <a:latin typeface="Comic Sans MS" panose="030F0702030302020204" pitchFamily="66" charset="0"/>
            </a:endParaRPr>
          </a:p>
        </p:txBody>
      </p:sp>
      <p:sp>
        <p:nvSpPr>
          <p:cNvPr id="66563" name="Rectangle 3">
            <a:extLst>
              <a:ext uri="{FF2B5EF4-FFF2-40B4-BE49-F238E27FC236}">
                <a16:creationId xmlns:a16="http://schemas.microsoft.com/office/drawing/2014/main" id="{249A930A-0918-4149-9AA9-2EB03151C1D6}"/>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6564" name="Rectangle 4">
            <a:extLst>
              <a:ext uri="{FF2B5EF4-FFF2-40B4-BE49-F238E27FC236}">
                <a16:creationId xmlns:a16="http://schemas.microsoft.com/office/drawing/2014/main" id="{7B12643F-6AFE-4EDC-88FE-2FB287B69371}"/>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6565" name="Text Box 5">
            <a:extLst>
              <a:ext uri="{FF2B5EF4-FFF2-40B4-BE49-F238E27FC236}">
                <a16:creationId xmlns:a16="http://schemas.microsoft.com/office/drawing/2014/main" id="{87EF8AA8-7478-464B-B33F-1115F22BDDC0}"/>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66566" name="Text Box 6">
            <a:extLst>
              <a:ext uri="{FF2B5EF4-FFF2-40B4-BE49-F238E27FC236}">
                <a16:creationId xmlns:a16="http://schemas.microsoft.com/office/drawing/2014/main" id="{A428E97A-E20D-4250-9E92-0EDB072F264C}"/>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66567" name="Text Box 7">
            <a:extLst>
              <a:ext uri="{FF2B5EF4-FFF2-40B4-BE49-F238E27FC236}">
                <a16:creationId xmlns:a16="http://schemas.microsoft.com/office/drawing/2014/main" id="{CA301071-0556-4053-8181-4B9C810EEE2E}"/>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66568" name="Text Box 8">
            <a:extLst>
              <a:ext uri="{FF2B5EF4-FFF2-40B4-BE49-F238E27FC236}">
                <a16:creationId xmlns:a16="http://schemas.microsoft.com/office/drawing/2014/main" id="{DAB714C7-A80E-4B31-AF4D-6A5D011C99F3}"/>
              </a:ext>
            </a:extLst>
          </p:cNvPr>
          <p:cNvSpPr txBox="1">
            <a:spLocks noChangeArrowheads="1"/>
          </p:cNvSpPr>
          <p:nvPr/>
        </p:nvSpPr>
        <p:spPr bwMode="auto">
          <a:xfrm>
            <a:off x="447675" y="1358900"/>
            <a:ext cx="8301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small-signal equivalent circuit may drawn as shown below;</a:t>
            </a:r>
            <a:endParaRPr lang="en-US" altLang="en-US" sz="2400" baseline="-25000" dirty="0">
              <a:latin typeface="Comic Sans MS" panose="030F0702030302020204" pitchFamily="66" charset="0"/>
            </a:endParaRPr>
          </a:p>
        </p:txBody>
      </p:sp>
      <p:sp>
        <p:nvSpPr>
          <p:cNvPr id="66569" name="Text Box 12">
            <a:extLst>
              <a:ext uri="{FF2B5EF4-FFF2-40B4-BE49-F238E27FC236}">
                <a16:creationId xmlns:a16="http://schemas.microsoft.com/office/drawing/2014/main" id="{83DE88B6-B8E3-4B48-A833-C0D1267EB09E}"/>
              </a:ext>
            </a:extLst>
          </p:cNvPr>
          <p:cNvSpPr txBox="1">
            <a:spLocks noChangeArrowheads="1"/>
          </p:cNvSpPr>
          <p:nvPr/>
        </p:nvSpPr>
        <p:spPr bwMode="auto">
          <a:xfrm>
            <a:off x="447675" y="5630863"/>
            <a:ext cx="8012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In the above circuit, the output resistance of the transistor,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 is finite and taken into account.</a:t>
            </a:r>
          </a:p>
        </p:txBody>
      </p:sp>
      <p:pic>
        <p:nvPicPr>
          <p:cNvPr id="66570" name="Picture 13">
            <a:extLst>
              <a:ext uri="{FF2B5EF4-FFF2-40B4-BE49-F238E27FC236}">
                <a16:creationId xmlns:a16="http://schemas.microsoft.com/office/drawing/2014/main" id="{791C1CD6-BEB0-4F5A-96C8-DE5312995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804" y="2533560"/>
            <a:ext cx="4392860" cy="14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571" name="Object 14">
            <a:extLst>
              <a:ext uri="{FF2B5EF4-FFF2-40B4-BE49-F238E27FC236}">
                <a16:creationId xmlns:a16="http://schemas.microsoft.com/office/drawing/2014/main" id="{2D52461A-4239-477F-A25B-E0594159A013}"/>
              </a:ext>
            </a:extLst>
          </p:cNvPr>
          <p:cNvGraphicFramePr>
            <a:graphicFrameLocks noChangeAspect="1"/>
          </p:cNvGraphicFramePr>
          <p:nvPr>
            <p:extLst>
              <p:ext uri="{D42A27DB-BD31-4B8C-83A1-F6EECF244321}">
                <p14:modId xmlns:p14="http://schemas.microsoft.com/office/powerpoint/2010/main" val="2822221298"/>
              </p:ext>
            </p:extLst>
          </p:nvPr>
        </p:nvGraphicFramePr>
        <p:xfrm>
          <a:off x="6122194" y="4348880"/>
          <a:ext cx="1409700" cy="534987"/>
        </p:xfrm>
        <a:graphic>
          <a:graphicData uri="http://schemas.openxmlformats.org/presentationml/2006/ole">
            <mc:AlternateContent xmlns:mc="http://schemas.openxmlformats.org/markup-compatibility/2006">
              <mc:Choice xmlns:v="urn:schemas-microsoft-com:vml" Requires="v">
                <p:oleObj spid="_x0000_s66602" name="Equation" r:id="rId5" imgW="672808" imgH="253890" progId="Equation.3">
                  <p:embed/>
                </p:oleObj>
              </mc:Choice>
              <mc:Fallback>
                <p:oleObj name="Equation" r:id="rId5" imgW="672808" imgH="25389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194" y="4348880"/>
                        <a:ext cx="1409700"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2" name="Line 15">
            <a:extLst>
              <a:ext uri="{FF2B5EF4-FFF2-40B4-BE49-F238E27FC236}">
                <a16:creationId xmlns:a16="http://schemas.microsoft.com/office/drawing/2014/main" id="{E08B9E2E-A141-408B-8B00-F6495F7AF791}"/>
              </a:ext>
            </a:extLst>
          </p:cNvPr>
          <p:cNvSpPr>
            <a:spLocks noChangeShapeType="1"/>
          </p:cNvSpPr>
          <p:nvPr/>
        </p:nvSpPr>
        <p:spPr bwMode="auto">
          <a:xfrm flipH="1" flipV="1">
            <a:off x="5545931" y="3444733"/>
            <a:ext cx="576263" cy="1152525"/>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pic>
        <p:nvPicPr>
          <p:cNvPr id="13" name="Picture 12">
            <a:extLst>
              <a:ext uri="{FF2B5EF4-FFF2-40B4-BE49-F238E27FC236}">
                <a16:creationId xmlns:a16="http://schemas.microsoft.com/office/drawing/2014/main" id="{DE355E92-2708-453E-8E17-AF098768B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601" y="2237677"/>
            <a:ext cx="3373071" cy="288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EB05D845-B45C-4A80-8ACE-5DD1949B22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2F99E36-3404-41E0-A1E2-1AFDE00B4DDC}" type="slidenum">
              <a:rPr lang="en-US" altLang="en-US" sz="1400">
                <a:latin typeface="Comic Sans MS" panose="030F0702030302020204" pitchFamily="66" charset="0"/>
              </a:rPr>
              <a:pPr>
                <a:spcBef>
                  <a:spcPct val="0"/>
                </a:spcBef>
                <a:buFontTx/>
                <a:buNone/>
              </a:pPr>
              <a:t>31</a:t>
            </a:fld>
            <a:endParaRPr lang="en-US" altLang="en-US" sz="1400" dirty="0">
              <a:latin typeface="Comic Sans MS" panose="030F0702030302020204" pitchFamily="66" charset="0"/>
            </a:endParaRPr>
          </a:p>
        </p:txBody>
      </p:sp>
      <p:sp>
        <p:nvSpPr>
          <p:cNvPr id="68611" name="Rectangle 2">
            <a:extLst>
              <a:ext uri="{FF2B5EF4-FFF2-40B4-BE49-F238E27FC236}">
                <a16:creationId xmlns:a16="http://schemas.microsoft.com/office/drawing/2014/main" id="{EEC2B1D6-F910-42DE-8BF4-1DE038F3BF06}"/>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8612" name="Rectangle 3">
            <a:extLst>
              <a:ext uri="{FF2B5EF4-FFF2-40B4-BE49-F238E27FC236}">
                <a16:creationId xmlns:a16="http://schemas.microsoft.com/office/drawing/2014/main" id="{76946182-FC44-4B89-A258-E651C44EF213}"/>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68613" name="Text Box 4">
            <a:extLst>
              <a:ext uri="{FF2B5EF4-FFF2-40B4-BE49-F238E27FC236}">
                <a16:creationId xmlns:a16="http://schemas.microsoft.com/office/drawing/2014/main" id="{A0C6F0EA-C75B-4D95-AC24-2947B8D39FD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68614" name="Text Box 5">
            <a:extLst>
              <a:ext uri="{FF2B5EF4-FFF2-40B4-BE49-F238E27FC236}">
                <a16:creationId xmlns:a16="http://schemas.microsoft.com/office/drawing/2014/main" id="{9568DA0B-66E8-43B8-BD67-D9D94655BAF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68615" name="Text Box 6">
            <a:extLst>
              <a:ext uri="{FF2B5EF4-FFF2-40B4-BE49-F238E27FC236}">
                <a16:creationId xmlns:a16="http://schemas.microsoft.com/office/drawing/2014/main" id="{D4307755-4132-49F7-964B-269CB1551505}"/>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68616" name="Text Box 10">
            <a:extLst>
              <a:ext uri="{FF2B5EF4-FFF2-40B4-BE49-F238E27FC236}">
                <a16:creationId xmlns:a16="http://schemas.microsoft.com/office/drawing/2014/main" id="{15045B88-86C6-4C78-9D83-44952EF3FCA9}"/>
              </a:ext>
            </a:extLst>
          </p:cNvPr>
          <p:cNvSpPr txBox="1">
            <a:spLocks noChangeArrowheads="1"/>
          </p:cNvSpPr>
          <p:nvPr/>
        </p:nvSpPr>
        <p:spPr bwMode="auto">
          <a:xfrm>
            <a:off x="539750" y="1412875"/>
            <a:ext cx="8012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D</a:t>
            </a:r>
            <a:r>
              <a:rPr lang="en-US" altLang="en-US" sz="2000" dirty="0">
                <a:latin typeface="Comic Sans MS" panose="030F0702030302020204" pitchFamily="66" charset="0"/>
              </a:rPr>
              <a:t> and the output resistance of the transistor,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 are in parallel, the small-signal equivalent circuit may be redrawn as shown below.</a:t>
            </a:r>
          </a:p>
        </p:txBody>
      </p:sp>
      <p:pic>
        <p:nvPicPr>
          <p:cNvPr id="68617" name="Picture 11">
            <a:extLst>
              <a:ext uri="{FF2B5EF4-FFF2-40B4-BE49-F238E27FC236}">
                <a16:creationId xmlns:a16="http://schemas.microsoft.com/office/drawing/2014/main" id="{5D2767E0-6FE1-4864-ACDC-8F2B7F2F9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708275"/>
            <a:ext cx="64722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8" name="Object 12">
            <a:extLst>
              <a:ext uri="{FF2B5EF4-FFF2-40B4-BE49-F238E27FC236}">
                <a16:creationId xmlns:a16="http://schemas.microsoft.com/office/drawing/2014/main" id="{32120BF2-FAFA-4197-81B0-4EA6C387F479}"/>
              </a:ext>
            </a:extLst>
          </p:cNvPr>
          <p:cNvGraphicFramePr>
            <a:graphicFrameLocks noChangeAspect="1"/>
          </p:cNvGraphicFramePr>
          <p:nvPr/>
        </p:nvGraphicFramePr>
        <p:xfrm>
          <a:off x="6804025" y="5199063"/>
          <a:ext cx="1436688" cy="534987"/>
        </p:xfrm>
        <a:graphic>
          <a:graphicData uri="http://schemas.openxmlformats.org/presentationml/2006/ole">
            <mc:AlternateContent xmlns:mc="http://schemas.openxmlformats.org/markup-compatibility/2006">
              <mc:Choice xmlns:v="urn:schemas-microsoft-com:vml" Requires="v">
                <p:oleObj spid="_x0000_s68649" name="Equation" r:id="rId5" imgW="685800" imgH="254000" progId="Equation.3">
                  <p:embed/>
                </p:oleObj>
              </mc:Choice>
              <mc:Fallback>
                <p:oleObj name="Equation" r:id="rId5" imgW="685800" imgH="2540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5199063"/>
                        <a:ext cx="1436688"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9" name="Line 13">
            <a:extLst>
              <a:ext uri="{FF2B5EF4-FFF2-40B4-BE49-F238E27FC236}">
                <a16:creationId xmlns:a16="http://schemas.microsoft.com/office/drawing/2014/main" id="{0117B76C-9A19-4E4D-97B3-68ACBA66DBE4}"/>
              </a:ext>
            </a:extLst>
          </p:cNvPr>
          <p:cNvSpPr>
            <a:spLocks noChangeShapeType="1"/>
          </p:cNvSpPr>
          <p:nvPr/>
        </p:nvSpPr>
        <p:spPr bwMode="auto">
          <a:xfrm flipH="1" flipV="1">
            <a:off x="6732588" y="4221163"/>
            <a:ext cx="287337" cy="936625"/>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E7A11A9C-D90F-4574-B6F4-F56B57E645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9DD6FE4-31DD-4633-B4A7-77EFB9178478}" type="slidenum">
              <a:rPr lang="en-US" altLang="en-US" sz="1400">
                <a:latin typeface="Comic Sans MS" panose="030F0702030302020204" pitchFamily="66" charset="0"/>
              </a:rPr>
              <a:pPr>
                <a:spcBef>
                  <a:spcPct val="0"/>
                </a:spcBef>
                <a:buFontTx/>
                <a:buNone/>
              </a:pPr>
              <a:t>32</a:t>
            </a:fld>
            <a:endParaRPr lang="en-US" altLang="en-US" sz="1400" dirty="0">
              <a:latin typeface="Comic Sans MS" panose="030F0702030302020204" pitchFamily="66" charset="0"/>
            </a:endParaRPr>
          </a:p>
        </p:txBody>
      </p:sp>
      <p:sp>
        <p:nvSpPr>
          <p:cNvPr id="70659" name="Rectangle 2">
            <a:extLst>
              <a:ext uri="{FF2B5EF4-FFF2-40B4-BE49-F238E27FC236}">
                <a16:creationId xmlns:a16="http://schemas.microsoft.com/office/drawing/2014/main" id="{DDC17721-2F09-44EE-8F84-6842E4E51D8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0660" name="Rectangle 3">
            <a:extLst>
              <a:ext uri="{FF2B5EF4-FFF2-40B4-BE49-F238E27FC236}">
                <a16:creationId xmlns:a16="http://schemas.microsoft.com/office/drawing/2014/main" id="{E7D453A6-5D05-45FA-9F25-F1EA93C045A4}"/>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0661" name="Text Box 4">
            <a:extLst>
              <a:ext uri="{FF2B5EF4-FFF2-40B4-BE49-F238E27FC236}">
                <a16:creationId xmlns:a16="http://schemas.microsoft.com/office/drawing/2014/main" id="{2BED683C-6EE3-4157-BEF0-2BC2685BB6F8}"/>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70662" name="Text Box 5">
            <a:extLst>
              <a:ext uri="{FF2B5EF4-FFF2-40B4-BE49-F238E27FC236}">
                <a16:creationId xmlns:a16="http://schemas.microsoft.com/office/drawing/2014/main" id="{75A90703-12E3-4A43-9A41-5EE132D5A4E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0663" name="Text Box 6">
            <a:extLst>
              <a:ext uri="{FF2B5EF4-FFF2-40B4-BE49-F238E27FC236}">
                <a16:creationId xmlns:a16="http://schemas.microsoft.com/office/drawing/2014/main" id="{430F64E0-564A-4FDB-8E26-52652A6B913B}"/>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pic>
        <p:nvPicPr>
          <p:cNvPr id="70664" name="Picture 8">
            <a:extLst>
              <a:ext uri="{FF2B5EF4-FFF2-40B4-BE49-F238E27FC236}">
                <a16:creationId xmlns:a16="http://schemas.microsoft.com/office/drawing/2014/main" id="{7E60E3C0-7756-4AD8-8241-91FB10C9D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1268413"/>
            <a:ext cx="56070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5" name="Text Box 11">
            <a:extLst>
              <a:ext uri="{FF2B5EF4-FFF2-40B4-BE49-F238E27FC236}">
                <a16:creationId xmlns:a16="http://schemas.microsoft.com/office/drawing/2014/main" id="{E764E5F4-F5A0-4821-9091-F8E8272292DA}"/>
              </a:ext>
            </a:extLst>
          </p:cNvPr>
          <p:cNvSpPr txBox="1">
            <a:spLocks noChangeArrowheads="1"/>
          </p:cNvSpPr>
          <p:nvPr/>
        </p:nvSpPr>
        <p:spPr bwMode="auto">
          <a:xfrm>
            <a:off x="179387" y="1433621"/>
            <a:ext cx="3116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Using this equivalent circuit, at the output terminal;</a:t>
            </a:r>
          </a:p>
        </p:txBody>
      </p:sp>
      <p:graphicFrame>
        <p:nvGraphicFramePr>
          <p:cNvPr id="70666" name="Object 12">
            <a:extLst>
              <a:ext uri="{FF2B5EF4-FFF2-40B4-BE49-F238E27FC236}">
                <a16:creationId xmlns:a16="http://schemas.microsoft.com/office/drawing/2014/main" id="{45958674-044A-40A2-A802-C72C1FC6A0F5}"/>
              </a:ext>
            </a:extLst>
          </p:cNvPr>
          <p:cNvGraphicFramePr>
            <a:graphicFrameLocks noChangeAspect="1"/>
          </p:cNvGraphicFramePr>
          <p:nvPr/>
        </p:nvGraphicFramePr>
        <p:xfrm>
          <a:off x="814388" y="2636838"/>
          <a:ext cx="1889125" cy="508000"/>
        </p:xfrm>
        <a:graphic>
          <a:graphicData uri="http://schemas.openxmlformats.org/presentationml/2006/ole">
            <mc:AlternateContent xmlns:mc="http://schemas.openxmlformats.org/markup-compatibility/2006">
              <mc:Choice xmlns:v="urn:schemas-microsoft-com:vml" Requires="v">
                <p:oleObj spid="_x0000_s70789" name="Equation" r:id="rId5" imgW="901309" imgH="241195" progId="Equation.3">
                  <p:embed/>
                </p:oleObj>
              </mc:Choice>
              <mc:Fallback>
                <p:oleObj name="Equation" r:id="rId5" imgW="901309" imgH="241195"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388" y="2636838"/>
                        <a:ext cx="18891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7" name="Text Box 13">
            <a:extLst>
              <a:ext uri="{FF2B5EF4-FFF2-40B4-BE49-F238E27FC236}">
                <a16:creationId xmlns:a16="http://schemas.microsoft.com/office/drawing/2014/main" id="{0E50C9B4-7B27-4558-A72F-7C447B5900FA}"/>
              </a:ext>
            </a:extLst>
          </p:cNvPr>
          <p:cNvSpPr txBox="1">
            <a:spLocks noChangeArrowheads="1"/>
          </p:cNvSpPr>
          <p:nvPr/>
        </p:nvSpPr>
        <p:spPr bwMode="auto">
          <a:xfrm>
            <a:off x="198438" y="3403600"/>
            <a:ext cx="2799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At the input terminal;</a:t>
            </a:r>
          </a:p>
        </p:txBody>
      </p:sp>
      <p:graphicFrame>
        <p:nvGraphicFramePr>
          <p:cNvPr id="70668" name="Object 14">
            <a:extLst>
              <a:ext uri="{FF2B5EF4-FFF2-40B4-BE49-F238E27FC236}">
                <a16:creationId xmlns:a16="http://schemas.microsoft.com/office/drawing/2014/main" id="{1C8E595D-9AC4-4A85-8071-0B9E69AC38A6}"/>
              </a:ext>
            </a:extLst>
          </p:cNvPr>
          <p:cNvGraphicFramePr>
            <a:graphicFrameLocks noChangeAspect="1"/>
          </p:cNvGraphicFramePr>
          <p:nvPr/>
        </p:nvGraphicFramePr>
        <p:xfrm>
          <a:off x="763588" y="3933825"/>
          <a:ext cx="2368550" cy="1016000"/>
        </p:xfrm>
        <a:graphic>
          <a:graphicData uri="http://schemas.openxmlformats.org/presentationml/2006/ole">
            <mc:AlternateContent xmlns:mc="http://schemas.openxmlformats.org/markup-compatibility/2006">
              <mc:Choice xmlns:v="urn:schemas-microsoft-com:vml" Requires="v">
                <p:oleObj spid="_x0000_s70790" name="Equation" r:id="rId7" imgW="1129810" imgH="482391" progId="Equation.3">
                  <p:embed/>
                </p:oleObj>
              </mc:Choice>
              <mc:Fallback>
                <p:oleObj name="Equation" r:id="rId7" imgW="1129810" imgH="482391"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588" y="3933825"/>
                        <a:ext cx="236855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9" name="Object 15">
            <a:extLst>
              <a:ext uri="{FF2B5EF4-FFF2-40B4-BE49-F238E27FC236}">
                <a16:creationId xmlns:a16="http://schemas.microsoft.com/office/drawing/2014/main" id="{2761882F-024A-4A4B-A550-0DE2F3432459}"/>
              </a:ext>
            </a:extLst>
          </p:cNvPr>
          <p:cNvGraphicFramePr>
            <a:graphicFrameLocks noChangeAspect="1"/>
          </p:cNvGraphicFramePr>
          <p:nvPr/>
        </p:nvGraphicFramePr>
        <p:xfrm>
          <a:off x="4627563" y="3941763"/>
          <a:ext cx="3113087" cy="1016000"/>
        </p:xfrm>
        <a:graphic>
          <a:graphicData uri="http://schemas.openxmlformats.org/presentationml/2006/ole">
            <mc:AlternateContent xmlns:mc="http://schemas.openxmlformats.org/markup-compatibility/2006">
              <mc:Choice xmlns:v="urn:schemas-microsoft-com:vml" Requires="v">
                <p:oleObj spid="_x0000_s70791" name="Equation" r:id="rId9" imgW="1485900" imgH="482600" progId="Equation.3">
                  <p:embed/>
                </p:oleObj>
              </mc:Choice>
              <mc:Fallback>
                <p:oleObj name="Equation" r:id="rId9" imgW="1485900" imgH="4826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7563" y="3941763"/>
                        <a:ext cx="31130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70" name="AutoShape 16">
            <a:extLst>
              <a:ext uri="{FF2B5EF4-FFF2-40B4-BE49-F238E27FC236}">
                <a16:creationId xmlns:a16="http://schemas.microsoft.com/office/drawing/2014/main" id="{71B3E1A4-D987-46DF-B72A-C4489FCFEEFA}"/>
              </a:ext>
            </a:extLst>
          </p:cNvPr>
          <p:cNvSpPr>
            <a:spLocks noChangeArrowheads="1"/>
          </p:cNvSpPr>
          <p:nvPr/>
        </p:nvSpPr>
        <p:spPr bwMode="auto">
          <a:xfrm>
            <a:off x="3419475" y="4229100"/>
            <a:ext cx="865188" cy="288925"/>
          </a:xfrm>
          <a:prstGeom prst="rightArrow">
            <a:avLst>
              <a:gd name="adj1" fmla="val 50000"/>
              <a:gd name="adj2" fmla="val 7486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000" dirty="0">
              <a:latin typeface="Comic Sans MS" panose="030F0702030302020204" pitchFamily="66" charset="0"/>
            </a:endParaRPr>
          </a:p>
        </p:txBody>
      </p:sp>
      <p:sp>
        <p:nvSpPr>
          <p:cNvPr id="70671" name="Text Box 17">
            <a:extLst>
              <a:ext uri="{FF2B5EF4-FFF2-40B4-BE49-F238E27FC236}">
                <a16:creationId xmlns:a16="http://schemas.microsoft.com/office/drawing/2014/main" id="{426444CD-BAFF-49A3-879F-5176BFDE60EC}"/>
              </a:ext>
            </a:extLst>
          </p:cNvPr>
          <p:cNvSpPr txBox="1">
            <a:spLocks noChangeArrowheads="1"/>
          </p:cNvSpPr>
          <p:nvPr/>
        </p:nvSpPr>
        <p:spPr bwMode="auto">
          <a:xfrm>
            <a:off x="179388" y="5132388"/>
            <a:ext cx="3254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Hence the voltage gain is;</a:t>
            </a:r>
          </a:p>
        </p:txBody>
      </p:sp>
      <p:graphicFrame>
        <p:nvGraphicFramePr>
          <p:cNvPr id="70672" name="Object 18">
            <a:extLst>
              <a:ext uri="{FF2B5EF4-FFF2-40B4-BE49-F238E27FC236}">
                <a16:creationId xmlns:a16="http://schemas.microsoft.com/office/drawing/2014/main" id="{0AA8A95A-B21D-4681-A2E0-6BD8A32A5863}"/>
              </a:ext>
            </a:extLst>
          </p:cNvPr>
          <p:cNvGraphicFramePr>
            <a:graphicFrameLocks noChangeAspect="1"/>
          </p:cNvGraphicFramePr>
          <p:nvPr/>
        </p:nvGraphicFramePr>
        <p:xfrm>
          <a:off x="3348038" y="5589588"/>
          <a:ext cx="3273425" cy="1016000"/>
        </p:xfrm>
        <a:graphic>
          <a:graphicData uri="http://schemas.openxmlformats.org/presentationml/2006/ole">
            <mc:AlternateContent xmlns:mc="http://schemas.openxmlformats.org/markup-compatibility/2006">
              <mc:Choice xmlns:v="urn:schemas-microsoft-com:vml" Requires="v">
                <p:oleObj spid="_x0000_s70792" name="Equation" r:id="rId11" imgW="1562100" imgH="482600" progId="Equation.3">
                  <p:embed/>
                </p:oleObj>
              </mc:Choice>
              <mc:Fallback>
                <p:oleObj name="Equation" r:id="rId11" imgW="1562100" imgH="48260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5589588"/>
                        <a:ext cx="327342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CE3B78CA-EA49-4581-8A86-9ADA192A28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5714D42-9D13-47C7-BD08-CFD08EBDBCB8}" type="slidenum">
              <a:rPr lang="en-US" altLang="en-US" sz="1400">
                <a:latin typeface="Comic Sans MS" panose="030F0702030302020204" pitchFamily="66" charset="0"/>
              </a:rPr>
              <a:pPr>
                <a:spcBef>
                  <a:spcPct val="0"/>
                </a:spcBef>
                <a:buFontTx/>
                <a:buNone/>
              </a:pPr>
              <a:t>33</a:t>
            </a:fld>
            <a:endParaRPr lang="en-US" altLang="en-US" sz="1400" dirty="0">
              <a:latin typeface="Comic Sans MS" panose="030F0702030302020204" pitchFamily="66" charset="0"/>
            </a:endParaRPr>
          </a:p>
        </p:txBody>
      </p:sp>
      <p:sp>
        <p:nvSpPr>
          <p:cNvPr id="72707" name="Rectangle 2">
            <a:extLst>
              <a:ext uri="{FF2B5EF4-FFF2-40B4-BE49-F238E27FC236}">
                <a16:creationId xmlns:a16="http://schemas.microsoft.com/office/drawing/2014/main" id="{40B8AB2B-A319-403C-9EF1-E76744D84179}"/>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2708" name="Rectangle 3">
            <a:extLst>
              <a:ext uri="{FF2B5EF4-FFF2-40B4-BE49-F238E27FC236}">
                <a16:creationId xmlns:a16="http://schemas.microsoft.com/office/drawing/2014/main" id="{EC2387FA-94BA-4D3B-8F95-B556A9F00AFC}"/>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2709" name="Text Box 4">
            <a:extLst>
              <a:ext uri="{FF2B5EF4-FFF2-40B4-BE49-F238E27FC236}">
                <a16:creationId xmlns:a16="http://schemas.microsoft.com/office/drawing/2014/main" id="{B5486C9D-98CA-4351-8FCB-608B1B399D85}"/>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72710" name="Text Box 5">
            <a:extLst>
              <a:ext uri="{FF2B5EF4-FFF2-40B4-BE49-F238E27FC236}">
                <a16:creationId xmlns:a16="http://schemas.microsoft.com/office/drawing/2014/main" id="{A7F29565-531D-41C4-B5E6-DEA94FFECE6E}"/>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2711" name="Text Box 6">
            <a:extLst>
              <a:ext uri="{FF2B5EF4-FFF2-40B4-BE49-F238E27FC236}">
                <a16:creationId xmlns:a16="http://schemas.microsoft.com/office/drawing/2014/main" id="{C3B97801-93F1-46D1-A4FA-8246F75F7F34}"/>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pic>
        <p:nvPicPr>
          <p:cNvPr id="72712" name="Picture 16">
            <a:extLst>
              <a:ext uri="{FF2B5EF4-FFF2-40B4-BE49-F238E27FC236}">
                <a16:creationId xmlns:a16="http://schemas.microsoft.com/office/drawing/2014/main" id="{6191608E-30E3-4D81-A2DF-26B75ED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628775"/>
            <a:ext cx="6202363"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Text Box 17">
            <a:extLst>
              <a:ext uri="{FF2B5EF4-FFF2-40B4-BE49-F238E27FC236}">
                <a16:creationId xmlns:a16="http://schemas.microsoft.com/office/drawing/2014/main" id="{F8580F56-47AB-4C44-8C53-27B65B94092C}"/>
              </a:ext>
            </a:extLst>
          </p:cNvPr>
          <p:cNvSpPr txBox="1">
            <a:spLocks noChangeArrowheads="1"/>
          </p:cNvSpPr>
          <p:nvPr/>
        </p:nvSpPr>
        <p:spPr bwMode="auto">
          <a:xfrm>
            <a:off x="2627313" y="1412875"/>
            <a:ext cx="3529012" cy="701675"/>
          </a:xfrm>
          <a:prstGeom prst="rect">
            <a:avLst/>
          </a:prstGeom>
          <a:solidFill>
            <a:srgbClr val="CE99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Boundary between saturation and triode region</a:t>
            </a:r>
          </a:p>
        </p:txBody>
      </p:sp>
      <p:sp>
        <p:nvSpPr>
          <p:cNvPr id="72714" name="Line 18">
            <a:extLst>
              <a:ext uri="{FF2B5EF4-FFF2-40B4-BE49-F238E27FC236}">
                <a16:creationId xmlns:a16="http://schemas.microsoft.com/office/drawing/2014/main" id="{305AD3CF-6639-4765-9EC4-A3F92B83B941}"/>
              </a:ext>
            </a:extLst>
          </p:cNvPr>
          <p:cNvSpPr>
            <a:spLocks noChangeShapeType="1"/>
          </p:cNvSpPr>
          <p:nvPr/>
        </p:nvSpPr>
        <p:spPr bwMode="auto">
          <a:xfrm flipH="1">
            <a:off x="2436813" y="2085975"/>
            <a:ext cx="1008062" cy="863600"/>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72715" name="WordArt 19">
            <a:extLst>
              <a:ext uri="{FF2B5EF4-FFF2-40B4-BE49-F238E27FC236}">
                <a16:creationId xmlns:a16="http://schemas.microsoft.com/office/drawing/2014/main" id="{0EF7A182-4D7E-47D2-8519-B9F08F3DEE63}"/>
              </a:ext>
            </a:extLst>
          </p:cNvPr>
          <p:cNvSpPr>
            <a:spLocks noChangeArrowheads="1" noChangeShapeType="1" noTextEdit="1"/>
          </p:cNvSpPr>
          <p:nvPr/>
        </p:nvSpPr>
        <p:spPr bwMode="auto">
          <a:xfrm rot="-3222940">
            <a:off x="584994" y="3312319"/>
            <a:ext cx="1876425" cy="814387"/>
          </a:xfrm>
          <a:prstGeom prst="rect">
            <a:avLst/>
          </a:prstGeom>
        </p:spPr>
        <p:txBody>
          <a:bodyPr wrap="none" fromWordArt="1">
            <a:prstTxWarp prst="textSlantUp">
              <a:avLst>
                <a:gd name="adj" fmla="val 55556"/>
              </a:avLst>
            </a:prstTxWarp>
          </a:bodyPr>
          <a:lstStyle/>
          <a:p>
            <a:pPr algn="ctr"/>
            <a:r>
              <a:rPr lang="en-GB" sz="20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rPr>
              <a:t>Triode region</a:t>
            </a:r>
          </a:p>
        </p:txBody>
      </p:sp>
      <p:sp>
        <p:nvSpPr>
          <p:cNvPr id="72716" name="WordArt 20">
            <a:extLst>
              <a:ext uri="{FF2B5EF4-FFF2-40B4-BE49-F238E27FC236}">
                <a16:creationId xmlns:a16="http://schemas.microsoft.com/office/drawing/2014/main" id="{2D56A4D2-C6BF-4852-854B-FAB32927B668}"/>
              </a:ext>
            </a:extLst>
          </p:cNvPr>
          <p:cNvSpPr>
            <a:spLocks noChangeArrowheads="1" noChangeShapeType="1" noTextEdit="1"/>
          </p:cNvSpPr>
          <p:nvPr/>
        </p:nvSpPr>
        <p:spPr bwMode="auto">
          <a:xfrm rot="679995">
            <a:off x="2700338" y="4724400"/>
            <a:ext cx="1876425" cy="814388"/>
          </a:xfrm>
          <a:prstGeom prst="rect">
            <a:avLst/>
          </a:prstGeom>
        </p:spPr>
        <p:txBody>
          <a:bodyPr wrap="none" fromWordArt="1">
            <a:prstTxWarp prst="textSlantUp">
              <a:avLst>
                <a:gd name="adj" fmla="val 55556"/>
              </a:avLst>
            </a:prstTxWarp>
          </a:bodyPr>
          <a:lstStyle/>
          <a:p>
            <a:pPr algn="ctr"/>
            <a:r>
              <a:rPr lang="en-GB" sz="20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rPr>
              <a:t>Saturation region</a:t>
            </a:r>
          </a:p>
        </p:txBody>
      </p:sp>
      <p:sp>
        <p:nvSpPr>
          <p:cNvPr id="72717" name="Text Box 21">
            <a:extLst>
              <a:ext uri="{FF2B5EF4-FFF2-40B4-BE49-F238E27FC236}">
                <a16:creationId xmlns:a16="http://schemas.microsoft.com/office/drawing/2014/main" id="{E7250A91-3917-4BCD-96F7-81ADAD1A4643}"/>
              </a:ext>
            </a:extLst>
          </p:cNvPr>
          <p:cNvSpPr txBox="1">
            <a:spLocks noChangeArrowheads="1"/>
          </p:cNvSpPr>
          <p:nvPr/>
        </p:nvSpPr>
        <p:spPr bwMode="auto">
          <a:xfrm>
            <a:off x="5219700" y="2565400"/>
            <a:ext cx="3313113" cy="1311275"/>
          </a:xfrm>
          <a:prstGeom prst="rect">
            <a:avLst/>
          </a:prstGeom>
          <a:solidFill>
            <a:srgbClr val="89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For maximum symmetrical swing, the </a:t>
            </a:r>
            <a:r>
              <a:rPr lang="en-US" altLang="en-US" sz="2000" b="1" dirty="0">
                <a:solidFill>
                  <a:srgbClr val="FF0000"/>
                </a:solidFill>
                <a:latin typeface="Comic Sans MS" panose="030F0702030302020204" pitchFamily="66" charset="0"/>
              </a:rPr>
              <a:t>Q-point</a:t>
            </a:r>
            <a:r>
              <a:rPr lang="en-US" altLang="en-US" sz="2000" dirty="0">
                <a:latin typeface="Comic Sans MS" panose="030F0702030302020204" pitchFamily="66" charset="0"/>
              </a:rPr>
              <a:t> must be near the middle of the saturation region</a:t>
            </a:r>
          </a:p>
        </p:txBody>
      </p:sp>
      <p:sp>
        <p:nvSpPr>
          <p:cNvPr id="72718" name="Rectangle 22">
            <a:extLst>
              <a:ext uri="{FF2B5EF4-FFF2-40B4-BE49-F238E27FC236}">
                <a16:creationId xmlns:a16="http://schemas.microsoft.com/office/drawing/2014/main" id="{C30DBA96-66E3-46C7-BC84-78FBC30308A0}"/>
              </a:ext>
            </a:extLst>
          </p:cNvPr>
          <p:cNvSpPr>
            <a:spLocks noChangeArrowheads="1"/>
          </p:cNvSpPr>
          <p:nvPr/>
        </p:nvSpPr>
        <p:spPr bwMode="auto">
          <a:xfrm>
            <a:off x="3276600" y="3789363"/>
            <a:ext cx="1079500" cy="3603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2719" name="Rectangle 23">
            <a:extLst>
              <a:ext uri="{FF2B5EF4-FFF2-40B4-BE49-F238E27FC236}">
                <a16:creationId xmlns:a16="http://schemas.microsoft.com/office/drawing/2014/main" id="{C2D03A9D-8E84-4C10-A17E-692B7F0635CB}"/>
              </a:ext>
            </a:extLst>
          </p:cNvPr>
          <p:cNvSpPr>
            <a:spLocks noChangeArrowheads="1"/>
          </p:cNvSpPr>
          <p:nvPr/>
        </p:nvSpPr>
        <p:spPr bwMode="auto">
          <a:xfrm>
            <a:off x="3305175" y="4148138"/>
            <a:ext cx="504825" cy="28892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2720" name="Line 24">
            <a:extLst>
              <a:ext uri="{FF2B5EF4-FFF2-40B4-BE49-F238E27FC236}">
                <a16:creationId xmlns:a16="http://schemas.microsoft.com/office/drawing/2014/main" id="{5338F972-645D-4034-BDB0-069522990DF0}"/>
              </a:ext>
            </a:extLst>
          </p:cNvPr>
          <p:cNvSpPr>
            <a:spLocks noChangeShapeType="1"/>
          </p:cNvSpPr>
          <p:nvPr/>
        </p:nvSpPr>
        <p:spPr bwMode="auto">
          <a:xfrm flipH="1">
            <a:off x="3348038" y="3416300"/>
            <a:ext cx="1871662" cy="1008063"/>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D34F2008-10B9-4B77-8A00-65C666EE2E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A2B226A-53F9-4BE7-ABB9-DD569613AAC8}" type="slidenum">
              <a:rPr lang="en-US" altLang="en-US" sz="1400">
                <a:latin typeface="Comic Sans MS" panose="030F0702030302020204" pitchFamily="66" charset="0"/>
              </a:rPr>
              <a:pPr>
                <a:spcBef>
                  <a:spcPct val="0"/>
                </a:spcBef>
                <a:buFontTx/>
                <a:buNone/>
              </a:pPr>
              <a:t>34</a:t>
            </a:fld>
            <a:endParaRPr lang="en-US" altLang="en-US" sz="1400" dirty="0">
              <a:latin typeface="Comic Sans MS" panose="030F0702030302020204" pitchFamily="66" charset="0"/>
            </a:endParaRPr>
          </a:p>
        </p:txBody>
      </p:sp>
      <p:sp>
        <p:nvSpPr>
          <p:cNvPr id="74755" name="Rectangle 4">
            <a:extLst>
              <a:ext uri="{FF2B5EF4-FFF2-40B4-BE49-F238E27FC236}">
                <a16:creationId xmlns:a16="http://schemas.microsoft.com/office/drawing/2014/main" id="{B8E29A4A-6D9C-4EEB-9549-7AD66EDEB7F0}"/>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4756" name="Rectangle 5">
            <a:extLst>
              <a:ext uri="{FF2B5EF4-FFF2-40B4-BE49-F238E27FC236}">
                <a16:creationId xmlns:a16="http://schemas.microsoft.com/office/drawing/2014/main" id="{CCCB8B02-EFB2-4E6A-A8BE-904339F6D09B}"/>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4757" name="Text Box 6">
            <a:extLst>
              <a:ext uri="{FF2B5EF4-FFF2-40B4-BE49-F238E27FC236}">
                <a16:creationId xmlns:a16="http://schemas.microsoft.com/office/drawing/2014/main" id="{9BE9954E-9BC0-443B-808B-181D15129FF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74758" name="Text Box 7">
            <a:extLst>
              <a:ext uri="{FF2B5EF4-FFF2-40B4-BE49-F238E27FC236}">
                <a16:creationId xmlns:a16="http://schemas.microsoft.com/office/drawing/2014/main" id="{F4A7EFC8-7195-4B6A-8BA5-5505B48C8AA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4759" name="Text Box 8">
            <a:extLst>
              <a:ext uri="{FF2B5EF4-FFF2-40B4-BE49-F238E27FC236}">
                <a16:creationId xmlns:a16="http://schemas.microsoft.com/office/drawing/2014/main" id="{F3BD7FD9-1265-409C-B967-1FA8EB42008E}"/>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74760" name="Text Box 9">
            <a:extLst>
              <a:ext uri="{FF2B5EF4-FFF2-40B4-BE49-F238E27FC236}">
                <a16:creationId xmlns:a16="http://schemas.microsoft.com/office/drawing/2014/main" id="{29185428-07DB-405F-9D15-122843496822}"/>
              </a:ext>
            </a:extLst>
          </p:cNvPr>
          <p:cNvSpPr txBox="1">
            <a:spLocks noChangeArrowheads="1"/>
          </p:cNvSpPr>
          <p:nvPr/>
        </p:nvSpPr>
        <p:spPr bwMode="auto">
          <a:xfrm>
            <a:off x="2771775" y="704850"/>
            <a:ext cx="1625600" cy="457200"/>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a:t>
            </a:r>
          </a:p>
        </p:txBody>
      </p:sp>
      <p:pic>
        <p:nvPicPr>
          <p:cNvPr id="74761" name="Picture 11">
            <a:extLst>
              <a:ext uri="{FF2B5EF4-FFF2-40B4-BE49-F238E27FC236}">
                <a16:creationId xmlns:a16="http://schemas.microsoft.com/office/drawing/2014/main" id="{C9B8A6B2-30EE-4F66-8DFE-DEB2BA27B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466746"/>
            <a:ext cx="3308949" cy="316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2" name="Text Box 12">
            <a:extLst>
              <a:ext uri="{FF2B5EF4-FFF2-40B4-BE49-F238E27FC236}">
                <a16:creationId xmlns:a16="http://schemas.microsoft.com/office/drawing/2014/main" id="{8FA3DDAA-65A0-49DF-AB10-66947857C448}"/>
              </a:ext>
            </a:extLst>
          </p:cNvPr>
          <p:cNvSpPr txBox="1">
            <a:spLocks noChangeArrowheads="1"/>
          </p:cNvSpPr>
          <p:nvPr/>
        </p:nvSpPr>
        <p:spPr bwMode="auto">
          <a:xfrm>
            <a:off x="466725" y="1484313"/>
            <a:ext cx="4968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transistor in the figure has the following parameters;</a:t>
            </a:r>
          </a:p>
        </p:txBody>
      </p:sp>
      <p:graphicFrame>
        <p:nvGraphicFramePr>
          <p:cNvPr id="74763" name="Object 13">
            <a:extLst>
              <a:ext uri="{FF2B5EF4-FFF2-40B4-BE49-F238E27FC236}">
                <a16:creationId xmlns:a16="http://schemas.microsoft.com/office/drawing/2014/main" id="{84905CDA-47EE-4646-9118-43E8A1A2EFF3}"/>
              </a:ext>
            </a:extLst>
          </p:cNvPr>
          <p:cNvGraphicFramePr>
            <a:graphicFrameLocks noChangeAspect="1"/>
          </p:cNvGraphicFramePr>
          <p:nvPr>
            <p:extLst>
              <p:ext uri="{D42A27DB-BD31-4B8C-83A1-F6EECF244321}">
                <p14:modId xmlns:p14="http://schemas.microsoft.com/office/powerpoint/2010/main" val="1982903103"/>
              </p:ext>
            </p:extLst>
          </p:nvPr>
        </p:nvGraphicFramePr>
        <p:xfrm>
          <a:off x="1012825" y="2348880"/>
          <a:ext cx="3384550" cy="785699"/>
        </p:xfrm>
        <a:graphic>
          <a:graphicData uri="http://schemas.openxmlformats.org/presentationml/2006/ole">
            <mc:AlternateContent xmlns:mc="http://schemas.openxmlformats.org/markup-compatibility/2006">
              <mc:Choice xmlns:v="urn:schemas-microsoft-com:vml" Requires="v">
                <p:oleObj spid="_x0000_s74794" name="Equation" r:id="rId5" imgW="1866900" imgH="431800" progId="Equation.3">
                  <p:embed/>
                </p:oleObj>
              </mc:Choice>
              <mc:Fallback>
                <p:oleObj name="Equation" r:id="rId5" imgW="1866900" imgH="4318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825" y="2348880"/>
                        <a:ext cx="3384550" cy="785699"/>
                      </a:xfrm>
                      <a:prstGeom prst="rect">
                        <a:avLst/>
                      </a:prstGeom>
                      <a:noFill/>
                      <a:ln>
                        <a:noFill/>
                      </a:ln>
                      <a:effectLst/>
                    </p:spPr>
                  </p:pic>
                </p:oleObj>
              </mc:Fallback>
            </mc:AlternateContent>
          </a:graphicData>
        </a:graphic>
      </p:graphicFrame>
      <p:sp>
        <p:nvSpPr>
          <p:cNvPr id="74764" name="Text Box 14">
            <a:extLst>
              <a:ext uri="{FF2B5EF4-FFF2-40B4-BE49-F238E27FC236}">
                <a16:creationId xmlns:a16="http://schemas.microsoft.com/office/drawing/2014/main" id="{BBCE67DB-B5C2-41F1-B343-AA5CC112E642}"/>
              </a:ext>
            </a:extLst>
          </p:cNvPr>
          <p:cNvSpPr txBox="1">
            <a:spLocks noChangeArrowheads="1"/>
          </p:cNvSpPr>
          <p:nvPr/>
        </p:nvSpPr>
        <p:spPr bwMode="auto">
          <a:xfrm>
            <a:off x="466725" y="3619500"/>
            <a:ext cx="239520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dirty="0">
                <a:latin typeface="Comic Sans MS" panose="030F0702030302020204" pitchFamily="66" charset="0"/>
              </a:rPr>
              <a:t>Find the following;</a:t>
            </a:r>
          </a:p>
          <a:p>
            <a:pPr eaLnBrk="1" hangingPunct="1">
              <a:spcBef>
                <a:spcPct val="0"/>
              </a:spcBef>
              <a:spcAft>
                <a:spcPct val="50000"/>
              </a:spcAft>
              <a:buFontTx/>
              <a:buNone/>
            </a:pPr>
            <a:r>
              <a:rPr lang="en-US" altLang="en-US" sz="2000" dirty="0">
                <a:latin typeface="Comic Sans MS" panose="030F0702030302020204" pitchFamily="66" charset="0"/>
              </a:rPr>
              <a:t>(a)  </a:t>
            </a:r>
            <a:r>
              <a:rPr lang="en-US" altLang="en-US" sz="2000" i="1" dirty="0">
                <a:latin typeface="Comic Sans MS" panose="030F0702030302020204" pitchFamily="66" charset="0"/>
              </a:rPr>
              <a:t>g</a:t>
            </a:r>
            <a:r>
              <a:rPr lang="en-US" altLang="en-US" sz="2000" i="1" baseline="-25000" dirty="0">
                <a:latin typeface="Comic Sans MS" panose="030F0702030302020204" pitchFamily="66" charset="0"/>
              </a:rPr>
              <a:t>m</a:t>
            </a:r>
            <a:r>
              <a:rPr lang="en-US" altLang="en-US" sz="2000" dirty="0">
                <a:latin typeface="Comic Sans MS" panose="030F0702030302020204" pitchFamily="66" charset="0"/>
              </a:rPr>
              <a:t> and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a:t>
            </a:r>
          </a:p>
          <a:p>
            <a:pPr eaLnBrk="1" hangingPunct="1">
              <a:spcBef>
                <a:spcPct val="0"/>
              </a:spcBef>
              <a:spcAft>
                <a:spcPct val="50000"/>
              </a:spcAft>
              <a:buFontTx/>
              <a:buNone/>
            </a:pPr>
            <a:r>
              <a:rPr lang="en-US" altLang="en-US" sz="2000" dirty="0">
                <a:latin typeface="Comic Sans MS" panose="030F0702030302020204" pitchFamily="66" charset="0"/>
              </a:rPr>
              <a:t>(b)  </a:t>
            </a:r>
            <a:r>
              <a:rPr lang="en-US" altLang="en-US" sz="2000" i="1" dirty="0">
                <a:latin typeface="Comic Sans MS" panose="030F0702030302020204" pitchFamily="66" charset="0"/>
              </a:rPr>
              <a:t>A</a:t>
            </a:r>
            <a:r>
              <a:rPr lang="en-US" altLang="en-US" sz="2000" i="1" baseline="-25000" dirty="0">
                <a:latin typeface="Comic Sans MS" panose="030F0702030302020204" pitchFamily="66" charset="0"/>
              </a:rPr>
              <a:t>v</a:t>
            </a:r>
            <a:r>
              <a:rPr lang="en-US" altLang="en-US" sz="2000" dirty="0">
                <a:latin typeface="Comic Sans MS" panose="030F0702030302020204" pitchFamily="66" charset="0"/>
              </a:rPr>
              <a:t>;</a:t>
            </a:r>
          </a:p>
          <a:p>
            <a:pPr eaLnBrk="1" hangingPunct="1">
              <a:spcBef>
                <a:spcPct val="0"/>
              </a:spcBef>
              <a:spcAft>
                <a:spcPct val="50000"/>
              </a:spcAft>
              <a:buFontTx/>
              <a:buNone/>
            </a:pPr>
            <a:r>
              <a:rPr lang="en-US" altLang="en-US" sz="2000" dirty="0">
                <a:latin typeface="Comic Sans MS" panose="030F0702030302020204" pitchFamily="66" charset="0"/>
              </a:rPr>
              <a:t>(c)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and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o</a:t>
            </a:r>
            <a:r>
              <a:rPr lang="en-US" altLang="en-US" sz="2000" dirty="0">
                <a:latin typeface="Comic Sans MS" panose="030F0702030302020204" pitchFamily="66"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F0667760-9C7C-4013-B3CE-5EAF1A3D3F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133012C-D1AD-4FAE-B896-8F2DAD13A7F4}" type="slidenum">
              <a:rPr lang="en-US" altLang="en-US" sz="1400">
                <a:latin typeface="Comic Sans MS" panose="030F0702030302020204" pitchFamily="66" charset="0"/>
              </a:rPr>
              <a:pPr>
                <a:spcBef>
                  <a:spcPct val="0"/>
                </a:spcBef>
                <a:buFontTx/>
                <a:buNone/>
              </a:pPr>
              <a:t>35</a:t>
            </a:fld>
            <a:endParaRPr lang="en-US" altLang="en-US" sz="1400" dirty="0">
              <a:latin typeface="Comic Sans MS" panose="030F0702030302020204" pitchFamily="66" charset="0"/>
            </a:endParaRPr>
          </a:p>
        </p:txBody>
      </p:sp>
      <p:sp>
        <p:nvSpPr>
          <p:cNvPr id="76803" name="Rectangle 2">
            <a:extLst>
              <a:ext uri="{FF2B5EF4-FFF2-40B4-BE49-F238E27FC236}">
                <a16:creationId xmlns:a16="http://schemas.microsoft.com/office/drawing/2014/main" id="{8BC59A95-5CE7-42A9-BF22-BEAE3DF9BEC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6804" name="Rectangle 3">
            <a:extLst>
              <a:ext uri="{FF2B5EF4-FFF2-40B4-BE49-F238E27FC236}">
                <a16:creationId xmlns:a16="http://schemas.microsoft.com/office/drawing/2014/main" id="{9BA4FD66-6925-4C49-8838-A667FE583952}"/>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6805" name="Text Box 4">
            <a:extLst>
              <a:ext uri="{FF2B5EF4-FFF2-40B4-BE49-F238E27FC236}">
                <a16:creationId xmlns:a16="http://schemas.microsoft.com/office/drawing/2014/main" id="{FC412221-5981-4503-926F-E2FCF5F9FA7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76806" name="Text Box 5">
            <a:extLst>
              <a:ext uri="{FF2B5EF4-FFF2-40B4-BE49-F238E27FC236}">
                <a16:creationId xmlns:a16="http://schemas.microsoft.com/office/drawing/2014/main" id="{91A1D6A0-9BED-457C-B38E-2FC355A03361}"/>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6807" name="Text Box 6">
            <a:extLst>
              <a:ext uri="{FF2B5EF4-FFF2-40B4-BE49-F238E27FC236}">
                <a16:creationId xmlns:a16="http://schemas.microsoft.com/office/drawing/2014/main" id="{55522D14-3632-4B4C-BF55-6990164F24C7}"/>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76808" name="Text Box 7">
            <a:extLst>
              <a:ext uri="{FF2B5EF4-FFF2-40B4-BE49-F238E27FC236}">
                <a16:creationId xmlns:a16="http://schemas.microsoft.com/office/drawing/2014/main" id="{F4551BA7-143F-427F-ACEA-F2F9AE4C09AE}"/>
              </a:ext>
            </a:extLst>
          </p:cNvPr>
          <p:cNvSpPr txBox="1">
            <a:spLocks noChangeArrowheads="1"/>
          </p:cNvSpPr>
          <p:nvPr/>
        </p:nvSpPr>
        <p:spPr bwMode="auto">
          <a:xfrm>
            <a:off x="2771775" y="704850"/>
            <a:ext cx="3067050" cy="457200"/>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a:t>
            </a:r>
            <a:endParaRPr lang="en-US" altLang="en-US" sz="2400" dirty="0">
              <a:latin typeface="Comic Sans MS" panose="030F0702030302020204" pitchFamily="66" charset="0"/>
            </a:endParaRPr>
          </a:p>
        </p:txBody>
      </p:sp>
      <p:pic>
        <p:nvPicPr>
          <p:cNvPr id="76809" name="Picture 12">
            <a:extLst>
              <a:ext uri="{FF2B5EF4-FFF2-40B4-BE49-F238E27FC236}">
                <a16:creationId xmlns:a16="http://schemas.microsoft.com/office/drawing/2014/main" id="{0B246261-35A6-4F5E-948F-C31829724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935222"/>
            <a:ext cx="2623152" cy="390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0" name="Text Box 13">
            <a:extLst>
              <a:ext uri="{FF2B5EF4-FFF2-40B4-BE49-F238E27FC236}">
                <a16:creationId xmlns:a16="http://schemas.microsoft.com/office/drawing/2014/main" id="{AC4F342B-DA54-41CC-B3B8-286CA0D6CB81}"/>
              </a:ext>
            </a:extLst>
          </p:cNvPr>
          <p:cNvSpPr txBox="1">
            <a:spLocks noChangeArrowheads="1"/>
          </p:cNvSpPr>
          <p:nvPr/>
        </p:nvSpPr>
        <p:spPr bwMode="auto">
          <a:xfrm>
            <a:off x="323850" y="1431925"/>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a:t>
            </a:r>
          </a:p>
        </p:txBody>
      </p:sp>
      <p:graphicFrame>
        <p:nvGraphicFramePr>
          <p:cNvPr id="76811" name="Object 14">
            <a:extLst>
              <a:ext uri="{FF2B5EF4-FFF2-40B4-BE49-F238E27FC236}">
                <a16:creationId xmlns:a16="http://schemas.microsoft.com/office/drawing/2014/main" id="{23E698FD-681A-45C3-A75B-16EBA096C7B0}"/>
              </a:ext>
            </a:extLst>
          </p:cNvPr>
          <p:cNvGraphicFramePr>
            <a:graphicFrameLocks noChangeAspect="1"/>
          </p:cNvGraphicFramePr>
          <p:nvPr>
            <p:extLst>
              <p:ext uri="{D42A27DB-BD31-4B8C-83A1-F6EECF244321}">
                <p14:modId xmlns:p14="http://schemas.microsoft.com/office/powerpoint/2010/main" val="4149196334"/>
              </p:ext>
            </p:extLst>
          </p:nvPr>
        </p:nvGraphicFramePr>
        <p:xfrm>
          <a:off x="1065418" y="1538830"/>
          <a:ext cx="3076327" cy="1532619"/>
        </p:xfrm>
        <a:graphic>
          <a:graphicData uri="http://schemas.openxmlformats.org/presentationml/2006/ole">
            <mc:AlternateContent xmlns:mc="http://schemas.openxmlformats.org/markup-compatibility/2006">
              <mc:Choice xmlns:v="urn:schemas-microsoft-com:vml" Requires="v">
                <p:oleObj spid="_x0000_s76902" name="Equation" r:id="rId5" imgW="1892300" imgH="939800" progId="Equation.3">
                  <p:embed/>
                </p:oleObj>
              </mc:Choice>
              <mc:Fallback>
                <p:oleObj name="Equation" r:id="rId5" imgW="1892300" imgH="9398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418" y="1538830"/>
                        <a:ext cx="3076327" cy="1532619"/>
                      </a:xfrm>
                      <a:prstGeom prst="rect">
                        <a:avLst/>
                      </a:prstGeom>
                      <a:noFill/>
                      <a:ln>
                        <a:noFill/>
                      </a:ln>
                      <a:effectLst/>
                    </p:spPr>
                  </p:pic>
                </p:oleObj>
              </mc:Fallback>
            </mc:AlternateContent>
          </a:graphicData>
        </a:graphic>
      </p:graphicFrame>
      <p:graphicFrame>
        <p:nvGraphicFramePr>
          <p:cNvPr id="76812" name="Object 15">
            <a:extLst>
              <a:ext uri="{FF2B5EF4-FFF2-40B4-BE49-F238E27FC236}">
                <a16:creationId xmlns:a16="http://schemas.microsoft.com/office/drawing/2014/main" id="{203CC138-96DD-4CB8-BC05-12E60428C94D}"/>
              </a:ext>
            </a:extLst>
          </p:cNvPr>
          <p:cNvGraphicFramePr>
            <a:graphicFrameLocks noChangeAspect="1"/>
          </p:cNvGraphicFramePr>
          <p:nvPr>
            <p:extLst>
              <p:ext uri="{D42A27DB-BD31-4B8C-83A1-F6EECF244321}">
                <p14:modId xmlns:p14="http://schemas.microsoft.com/office/powerpoint/2010/main" val="3464496210"/>
              </p:ext>
            </p:extLst>
          </p:nvPr>
        </p:nvGraphicFramePr>
        <p:xfrm>
          <a:off x="576483" y="3551236"/>
          <a:ext cx="3203429" cy="1150862"/>
        </p:xfrm>
        <a:graphic>
          <a:graphicData uri="http://schemas.openxmlformats.org/presentationml/2006/ole">
            <mc:AlternateContent xmlns:mc="http://schemas.openxmlformats.org/markup-compatibility/2006">
              <mc:Choice xmlns:v="urn:schemas-microsoft-com:vml" Requires="v">
                <p:oleObj spid="_x0000_s76903" name="Equation" r:id="rId7" imgW="1841500" imgH="660400" progId="Equation.3">
                  <p:embed/>
                </p:oleObj>
              </mc:Choice>
              <mc:Fallback>
                <p:oleObj name="Equation" r:id="rId7" imgW="1841500" imgH="6604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483" y="3551236"/>
                        <a:ext cx="3203429" cy="1150862"/>
                      </a:xfrm>
                      <a:prstGeom prst="rect">
                        <a:avLst/>
                      </a:prstGeom>
                      <a:noFill/>
                      <a:ln>
                        <a:noFill/>
                      </a:ln>
                      <a:effectLst/>
                    </p:spPr>
                  </p:pic>
                </p:oleObj>
              </mc:Fallback>
            </mc:AlternateContent>
          </a:graphicData>
        </a:graphic>
      </p:graphicFrame>
      <p:sp>
        <p:nvSpPr>
          <p:cNvPr id="76813" name="Text Box 16">
            <a:extLst>
              <a:ext uri="{FF2B5EF4-FFF2-40B4-BE49-F238E27FC236}">
                <a16:creationId xmlns:a16="http://schemas.microsoft.com/office/drawing/2014/main" id="{5C8F7BB9-97BB-492E-B7F2-EA9BD2B4EEDC}"/>
              </a:ext>
            </a:extLst>
          </p:cNvPr>
          <p:cNvSpPr txBox="1">
            <a:spLocks noChangeArrowheads="1"/>
          </p:cNvSpPr>
          <p:nvPr/>
        </p:nvSpPr>
        <p:spPr bwMode="auto">
          <a:xfrm>
            <a:off x="4716463" y="1358900"/>
            <a:ext cx="378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graphicFrame>
        <p:nvGraphicFramePr>
          <p:cNvPr id="76814" name="Object 17">
            <a:extLst>
              <a:ext uri="{FF2B5EF4-FFF2-40B4-BE49-F238E27FC236}">
                <a16:creationId xmlns:a16="http://schemas.microsoft.com/office/drawing/2014/main" id="{5229DA2B-11A2-4FF3-8F7C-AB7EC65EC3D5}"/>
              </a:ext>
            </a:extLst>
          </p:cNvPr>
          <p:cNvGraphicFramePr>
            <a:graphicFrameLocks noChangeAspect="1"/>
          </p:cNvGraphicFramePr>
          <p:nvPr>
            <p:extLst>
              <p:ext uri="{D42A27DB-BD31-4B8C-83A1-F6EECF244321}">
                <p14:modId xmlns:p14="http://schemas.microsoft.com/office/powerpoint/2010/main" val="384691864"/>
              </p:ext>
            </p:extLst>
          </p:nvPr>
        </p:nvGraphicFramePr>
        <p:xfrm>
          <a:off x="890899" y="4986765"/>
          <a:ext cx="1728788" cy="906463"/>
        </p:xfrm>
        <a:graphic>
          <a:graphicData uri="http://schemas.openxmlformats.org/presentationml/2006/ole">
            <mc:AlternateContent xmlns:mc="http://schemas.openxmlformats.org/markup-compatibility/2006">
              <mc:Choice xmlns:v="urn:schemas-microsoft-com:vml" Requires="v">
                <p:oleObj spid="_x0000_s76904" name="Equation" r:id="rId9" imgW="825500" imgH="431800" progId="Equation.3">
                  <p:embed/>
                </p:oleObj>
              </mc:Choice>
              <mc:Fallback>
                <p:oleObj name="Equation" r:id="rId9" imgW="825500" imgH="4318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0899" y="4986765"/>
                        <a:ext cx="1728788"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7521F3F7-83AC-4F9D-B793-B27A3B7B01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8891FFD-317E-4D00-B83F-BF4DFC11D77E}" type="slidenum">
              <a:rPr lang="en-US" altLang="en-US" sz="1400">
                <a:latin typeface="Comic Sans MS" panose="030F0702030302020204" pitchFamily="66" charset="0"/>
              </a:rPr>
              <a:pPr>
                <a:spcBef>
                  <a:spcPct val="0"/>
                </a:spcBef>
                <a:buFontTx/>
                <a:buNone/>
              </a:pPr>
              <a:t>36</a:t>
            </a:fld>
            <a:endParaRPr lang="en-US" altLang="en-US" sz="1400" dirty="0">
              <a:latin typeface="Comic Sans MS" panose="030F0702030302020204" pitchFamily="66" charset="0"/>
            </a:endParaRPr>
          </a:p>
        </p:txBody>
      </p:sp>
      <p:sp>
        <p:nvSpPr>
          <p:cNvPr id="78851" name="Rectangle 2">
            <a:extLst>
              <a:ext uri="{FF2B5EF4-FFF2-40B4-BE49-F238E27FC236}">
                <a16:creationId xmlns:a16="http://schemas.microsoft.com/office/drawing/2014/main" id="{40A8BC8F-D860-4718-BBC1-AF0A566195FF}"/>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8852" name="Rectangle 3">
            <a:extLst>
              <a:ext uri="{FF2B5EF4-FFF2-40B4-BE49-F238E27FC236}">
                <a16:creationId xmlns:a16="http://schemas.microsoft.com/office/drawing/2014/main" id="{DFCD4545-26B3-498E-B823-9EA52C939290}"/>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78853" name="Text Box 4">
            <a:extLst>
              <a:ext uri="{FF2B5EF4-FFF2-40B4-BE49-F238E27FC236}">
                <a16:creationId xmlns:a16="http://schemas.microsoft.com/office/drawing/2014/main" id="{F6D85D18-6AB9-48C2-AF61-C62F87D6E350}"/>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78854" name="Text Box 5">
            <a:extLst>
              <a:ext uri="{FF2B5EF4-FFF2-40B4-BE49-F238E27FC236}">
                <a16:creationId xmlns:a16="http://schemas.microsoft.com/office/drawing/2014/main" id="{6801DC5D-6A05-4F35-BADA-36DD59A7E3E5}"/>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78855" name="Text Box 6">
            <a:extLst>
              <a:ext uri="{FF2B5EF4-FFF2-40B4-BE49-F238E27FC236}">
                <a16:creationId xmlns:a16="http://schemas.microsoft.com/office/drawing/2014/main" id="{F13E4320-3EA3-4A23-8F13-2C615C1188C2}"/>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78856" name="Text Box 7">
            <a:extLst>
              <a:ext uri="{FF2B5EF4-FFF2-40B4-BE49-F238E27FC236}">
                <a16:creationId xmlns:a16="http://schemas.microsoft.com/office/drawing/2014/main" id="{414DA385-475E-4338-AA6F-5079686CFF0A}"/>
              </a:ext>
            </a:extLst>
          </p:cNvPr>
          <p:cNvSpPr txBox="1">
            <a:spLocks noChangeArrowheads="1"/>
          </p:cNvSpPr>
          <p:nvPr/>
        </p:nvSpPr>
        <p:spPr bwMode="auto">
          <a:xfrm>
            <a:off x="2771775" y="704850"/>
            <a:ext cx="4265911"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78857" name="Text Box 9">
            <a:extLst>
              <a:ext uri="{FF2B5EF4-FFF2-40B4-BE49-F238E27FC236}">
                <a16:creationId xmlns:a16="http://schemas.microsoft.com/office/drawing/2014/main" id="{B49AB99F-2704-4F7C-8571-3F15D2231779}"/>
              </a:ext>
            </a:extLst>
          </p:cNvPr>
          <p:cNvSpPr txBox="1">
            <a:spLocks noChangeArrowheads="1"/>
          </p:cNvSpPr>
          <p:nvPr/>
        </p:nvSpPr>
        <p:spPr bwMode="auto">
          <a:xfrm>
            <a:off x="323850" y="1431925"/>
            <a:ext cx="591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(b)</a:t>
            </a:r>
          </a:p>
        </p:txBody>
      </p:sp>
      <p:pic>
        <p:nvPicPr>
          <p:cNvPr id="78858" name="Picture 13">
            <a:extLst>
              <a:ext uri="{FF2B5EF4-FFF2-40B4-BE49-F238E27FC236}">
                <a16:creationId xmlns:a16="http://schemas.microsoft.com/office/drawing/2014/main" id="{006711A0-C485-409E-8442-FAA27438A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881" y="1616418"/>
            <a:ext cx="4176638" cy="167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8859" name="Object 14">
            <a:extLst>
              <a:ext uri="{FF2B5EF4-FFF2-40B4-BE49-F238E27FC236}">
                <a16:creationId xmlns:a16="http://schemas.microsoft.com/office/drawing/2014/main" id="{39CCFDE8-30A5-47CA-BCD1-E20CC5913D44}"/>
              </a:ext>
            </a:extLst>
          </p:cNvPr>
          <p:cNvGraphicFramePr>
            <a:graphicFrameLocks noChangeAspect="1"/>
          </p:cNvGraphicFramePr>
          <p:nvPr>
            <p:extLst>
              <p:ext uri="{D42A27DB-BD31-4B8C-83A1-F6EECF244321}">
                <p14:modId xmlns:p14="http://schemas.microsoft.com/office/powerpoint/2010/main" val="4036103341"/>
              </p:ext>
            </p:extLst>
          </p:nvPr>
        </p:nvGraphicFramePr>
        <p:xfrm>
          <a:off x="4781602" y="3450479"/>
          <a:ext cx="3030758" cy="1046852"/>
        </p:xfrm>
        <a:graphic>
          <a:graphicData uri="http://schemas.openxmlformats.org/presentationml/2006/ole">
            <mc:AlternateContent xmlns:mc="http://schemas.openxmlformats.org/markup-compatibility/2006">
              <mc:Choice xmlns:v="urn:schemas-microsoft-com:vml" Requires="v">
                <p:oleObj spid="_x0000_s78889" name="Equation" r:id="rId5" imgW="1841500" imgH="635000" progId="Equation.3">
                  <p:embed/>
                </p:oleObj>
              </mc:Choice>
              <mc:Fallback>
                <p:oleObj name="Equation" r:id="rId5" imgW="1841500" imgH="6350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602" y="3450479"/>
                        <a:ext cx="3030758" cy="1046852"/>
                      </a:xfrm>
                      <a:prstGeom prst="rect">
                        <a:avLst/>
                      </a:prstGeom>
                      <a:noFill/>
                      <a:ln>
                        <a:noFill/>
                      </a:ln>
                      <a:effectLst/>
                    </p:spPr>
                  </p:pic>
                </p:oleObj>
              </mc:Fallback>
            </mc:AlternateContent>
          </a:graphicData>
        </a:graphic>
      </p:graphicFrame>
      <p:pic>
        <p:nvPicPr>
          <p:cNvPr id="12" name="Picture 12">
            <a:extLst>
              <a:ext uri="{FF2B5EF4-FFF2-40B4-BE49-F238E27FC236}">
                <a16:creationId xmlns:a16="http://schemas.microsoft.com/office/drawing/2014/main" id="{EF800ACC-6F0F-4E0B-ADA2-37C18FBBA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519" y="1614061"/>
            <a:ext cx="2623152" cy="390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B62FA26A-4626-46E1-A21A-D28C441A1B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6ADA0AF-1DBB-40B7-9DB5-42851056CCF1}" type="slidenum">
              <a:rPr lang="en-US" altLang="en-US" sz="1400">
                <a:latin typeface="Comic Sans MS" panose="030F0702030302020204" pitchFamily="66" charset="0"/>
              </a:rPr>
              <a:pPr>
                <a:spcBef>
                  <a:spcPct val="0"/>
                </a:spcBef>
                <a:buFontTx/>
                <a:buNone/>
              </a:pPr>
              <a:t>37</a:t>
            </a:fld>
            <a:endParaRPr lang="en-US" altLang="en-US" sz="1400" dirty="0">
              <a:latin typeface="Comic Sans MS" panose="030F0702030302020204" pitchFamily="66" charset="0"/>
            </a:endParaRPr>
          </a:p>
        </p:txBody>
      </p:sp>
      <p:sp>
        <p:nvSpPr>
          <p:cNvPr id="80899" name="Rectangle 2">
            <a:extLst>
              <a:ext uri="{FF2B5EF4-FFF2-40B4-BE49-F238E27FC236}">
                <a16:creationId xmlns:a16="http://schemas.microsoft.com/office/drawing/2014/main" id="{45085ECD-A4B7-4DEA-B0CF-0F718B61926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0900" name="Rectangle 3">
            <a:extLst>
              <a:ext uri="{FF2B5EF4-FFF2-40B4-BE49-F238E27FC236}">
                <a16:creationId xmlns:a16="http://schemas.microsoft.com/office/drawing/2014/main" id="{52525D2D-7B68-4C4B-92E3-920E21358FEC}"/>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0901" name="Text Box 4">
            <a:extLst>
              <a:ext uri="{FF2B5EF4-FFF2-40B4-BE49-F238E27FC236}">
                <a16:creationId xmlns:a16="http://schemas.microsoft.com/office/drawing/2014/main" id="{7B388EA6-171D-494D-B663-595C96DB94C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80902" name="Text Box 5">
            <a:extLst>
              <a:ext uri="{FF2B5EF4-FFF2-40B4-BE49-F238E27FC236}">
                <a16:creationId xmlns:a16="http://schemas.microsoft.com/office/drawing/2014/main" id="{1C38A897-C721-43D4-9579-DDA65974E3BD}"/>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80903" name="Text Box 6">
            <a:extLst>
              <a:ext uri="{FF2B5EF4-FFF2-40B4-BE49-F238E27FC236}">
                <a16:creationId xmlns:a16="http://schemas.microsoft.com/office/drawing/2014/main" id="{0D34FB31-A4DB-48D3-9BAC-06F07AC336C8}"/>
              </a:ext>
            </a:extLst>
          </p:cNvPr>
          <p:cNvSpPr txBox="1">
            <a:spLocks noChangeArrowheads="1"/>
          </p:cNvSpPr>
          <p:nvPr/>
        </p:nvSpPr>
        <p:spPr bwMode="auto">
          <a:xfrm>
            <a:off x="34925" y="692150"/>
            <a:ext cx="2475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a:t>
            </a:r>
          </a:p>
        </p:txBody>
      </p:sp>
      <p:sp>
        <p:nvSpPr>
          <p:cNvPr id="80904" name="Text Box 7">
            <a:extLst>
              <a:ext uri="{FF2B5EF4-FFF2-40B4-BE49-F238E27FC236}">
                <a16:creationId xmlns:a16="http://schemas.microsoft.com/office/drawing/2014/main" id="{DDE4287E-C1A9-47F4-B9DA-C939E68B9071}"/>
              </a:ext>
            </a:extLst>
          </p:cNvPr>
          <p:cNvSpPr txBox="1">
            <a:spLocks noChangeArrowheads="1"/>
          </p:cNvSpPr>
          <p:nvPr/>
        </p:nvSpPr>
        <p:spPr bwMode="auto">
          <a:xfrm>
            <a:off x="2771775" y="704850"/>
            <a:ext cx="4265911"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1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80905" name="Text Box 8">
            <a:extLst>
              <a:ext uri="{FF2B5EF4-FFF2-40B4-BE49-F238E27FC236}">
                <a16:creationId xmlns:a16="http://schemas.microsoft.com/office/drawing/2014/main" id="{B923006D-0390-4CF0-9514-AD603B15EA81}"/>
              </a:ext>
            </a:extLst>
          </p:cNvPr>
          <p:cNvSpPr txBox="1">
            <a:spLocks noChangeArrowheads="1"/>
          </p:cNvSpPr>
          <p:nvPr/>
        </p:nvSpPr>
        <p:spPr bwMode="auto">
          <a:xfrm>
            <a:off x="323850" y="1431925"/>
            <a:ext cx="567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(c)</a:t>
            </a:r>
          </a:p>
        </p:txBody>
      </p:sp>
      <p:pic>
        <p:nvPicPr>
          <p:cNvPr id="80906" name="Picture 9">
            <a:extLst>
              <a:ext uri="{FF2B5EF4-FFF2-40B4-BE49-F238E27FC236}">
                <a16:creationId xmlns:a16="http://schemas.microsoft.com/office/drawing/2014/main" id="{F64AFC8C-59B8-4487-BF62-EC31DBC29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873821"/>
            <a:ext cx="4479605" cy="180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0907" name="Object 10">
            <a:extLst>
              <a:ext uri="{FF2B5EF4-FFF2-40B4-BE49-F238E27FC236}">
                <a16:creationId xmlns:a16="http://schemas.microsoft.com/office/drawing/2014/main" id="{93DB6286-6876-4D55-A50C-142B14C12415}"/>
              </a:ext>
            </a:extLst>
          </p:cNvPr>
          <p:cNvGraphicFramePr>
            <a:graphicFrameLocks noChangeAspect="1"/>
          </p:cNvGraphicFramePr>
          <p:nvPr>
            <p:extLst>
              <p:ext uri="{D42A27DB-BD31-4B8C-83A1-F6EECF244321}">
                <p14:modId xmlns:p14="http://schemas.microsoft.com/office/powerpoint/2010/main" val="2721025859"/>
              </p:ext>
            </p:extLst>
          </p:nvPr>
        </p:nvGraphicFramePr>
        <p:xfrm>
          <a:off x="4279977" y="4465153"/>
          <a:ext cx="1372144" cy="1127555"/>
        </p:xfrm>
        <a:graphic>
          <a:graphicData uri="http://schemas.openxmlformats.org/presentationml/2006/ole">
            <mc:AlternateContent xmlns:mc="http://schemas.openxmlformats.org/markup-compatibility/2006">
              <mc:Choice xmlns:v="urn:schemas-microsoft-com:vml" Requires="v">
                <p:oleObj spid="_x0000_s80967" name="Equation" r:id="rId5" imgW="850900" imgH="698500" progId="Equation.3">
                  <p:embed/>
                </p:oleObj>
              </mc:Choice>
              <mc:Fallback>
                <p:oleObj name="Equation" r:id="rId5" imgW="850900" imgH="698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977" y="4465153"/>
                        <a:ext cx="1372144" cy="1127555"/>
                      </a:xfrm>
                      <a:prstGeom prst="rect">
                        <a:avLst/>
                      </a:prstGeom>
                      <a:noFill/>
                      <a:ln>
                        <a:noFill/>
                      </a:ln>
                      <a:effectLst/>
                    </p:spPr>
                  </p:pic>
                </p:oleObj>
              </mc:Fallback>
            </mc:AlternateContent>
          </a:graphicData>
        </a:graphic>
      </p:graphicFrame>
      <p:graphicFrame>
        <p:nvGraphicFramePr>
          <p:cNvPr id="80908" name="Object 11">
            <a:extLst>
              <a:ext uri="{FF2B5EF4-FFF2-40B4-BE49-F238E27FC236}">
                <a16:creationId xmlns:a16="http://schemas.microsoft.com/office/drawing/2014/main" id="{282ABF2B-4430-42AE-901F-0C780DD06323}"/>
              </a:ext>
            </a:extLst>
          </p:cNvPr>
          <p:cNvGraphicFramePr>
            <a:graphicFrameLocks noChangeAspect="1"/>
          </p:cNvGraphicFramePr>
          <p:nvPr>
            <p:extLst>
              <p:ext uri="{D42A27DB-BD31-4B8C-83A1-F6EECF244321}">
                <p14:modId xmlns:p14="http://schemas.microsoft.com/office/powerpoint/2010/main" val="2593834132"/>
              </p:ext>
            </p:extLst>
          </p:nvPr>
        </p:nvGraphicFramePr>
        <p:xfrm>
          <a:off x="4285523" y="3841669"/>
          <a:ext cx="2233613" cy="477837"/>
        </p:xfrm>
        <a:graphic>
          <a:graphicData uri="http://schemas.openxmlformats.org/presentationml/2006/ole">
            <mc:AlternateContent xmlns:mc="http://schemas.openxmlformats.org/markup-compatibility/2006">
              <mc:Choice xmlns:v="urn:schemas-microsoft-com:vml" Requires="v">
                <p:oleObj spid="_x0000_s80968" name="Equation" r:id="rId7" imgW="1066800" imgH="228600" progId="Equation.3">
                  <p:embed/>
                </p:oleObj>
              </mc:Choice>
              <mc:Fallback>
                <p:oleObj name="Equation" r:id="rId7" imgW="1066800" imgH="228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523" y="3841669"/>
                        <a:ext cx="2233613"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12">
            <a:extLst>
              <a:ext uri="{FF2B5EF4-FFF2-40B4-BE49-F238E27FC236}">
                <a16:creationId xmlns:a16="http://schemas.microsoft.com/office/drawing/2014/main" id="{FE7EA6C1-467F-417E-9741-C9AB054E1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1431925"/>
            <a:ext cx="2623152" cy="390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27CFB1EC-6B46-4855-A6AE-7B714582B8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29ADE0B-AAB7-41A9-AFA5-B4A957F7EB59}" type="slidenum">
              <a:rPr lang="en-US" altLang="en-US" sz="1400">
                <a:latin typeface="Comic Sans MS" panose="030F0702030302020204" pitchFamily="66" charset="0"/>
              </a:rPr>
              <a:pPr>
                <a:spcBef>
                  <a:spcPct val="0"/>
                </a:spcBef>
                <a:buFontTx/>
                <a:buNone/>
              </a:pPr>
              <a:t>38</a:t>
            </a:fld>
            <a:endParaRPr lang="en-US" altLang="en-US" sz="1400" dirty="0">
              <a:latin typeface="Comic Sans MS" panose="030F0702030302020204" pitchFamily="66" charset="0"/>
            </a:endParaRPr>
          </a:p>
        </p:txBody>
      </p:sp>
      <p:sp>
        <p:nvSpPr>
          <p:cNvPr id="82947" name="Rectangle 2">
            <a:extLst>
              <a:ext uri="{FF2B5EF4-FFF2-40B4-BE49-F238E27FC236}">
                <a16:creationId xmlns:a16="http://schemas.microsoft.com/office/drawing/2014/main" id="{0FC0F346-5DD2-47E8-9E2C-35A1196BC37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2948" name="Rectangle 3">
            <a:extLst>
              <a:ext uri="{FF2B5EF4-FFF2-40B4-BE49-F238E27FC236}">
                <a16:creationId xmlns:a16="http://schemas.microsoft.com/office/drawing/2014/main" id="{B9120029-906A-40BB-83B4-9148BDE5C819}"/>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2949" name="Text Box 4">
            <a:extLst>
              <a:ext uri="{FF2B5EF4-FFF2-40B4-BE49-F238E27FC236}">
                <a16:creationId xmlns:a16="http://schemas.microsoft.com/office/drawing/2014/main" id="{AB12F5D1-EF68-4C35-9E52-50D579E02C2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82950" name="Text Box 5">
            <a:extLst>
              <a:ext uri="{FF2B5EF4-FFF2-40B4-BE49-F238E27FC236}">
                <a16:creationId xmlns:a16="http://schemas.microsoft.com/office/drawing/2014/main" id="{EA53BDBB-8D2E-409D-9E8B-A235D99410C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82951" name="Text Box 6">
            <a:extLst>
              <a:ext uri="{FF2B5EF4-FFF2-40B4-BE49-F238E27FC236}">
                <a16:creationId xmlns:a16="http://schemas.microsoft.com/office/drawing/2014/main" id="{B62B6ED8-A2E1-4E86-88CF-5692C98FDD89}"/>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pic>
        <p:nvPicPr>
          <p:cNvPr id="82952" name="Picture 12">
            <a:extLst>
              <a:ext uri="{FF2B5EF4-FFF2-40B4-BE49-F238E27FC236}">
                <a16:creationId xmlns:a16="http://schemas.microsoft.com/office/drawing/2014/main" id="{822E10AF-78F7-4760-BEB3-60164868F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12875"/>
            <a:ext cx="43751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Text Box 13">
            <a:extLst>
              <a:ext uri="{FF2B5EF4-FFF2-40B4-BE49-F238E27FC236}">
                <a16:creationId xmlns:a16="http://schemas.microsoft.com/office/drawing/2014/main" id="{24FED403-D23D-425A-A280-A392F5DEB9AE}"/>
              </a:ext>
            </a:extLst>
          </p:cNvPr>
          <p:cNvSpPr txBox="1">
            <a:spLocks noChangeArrowheads="1"/>
          </p:cNvSpPr>
          <p:nvPr/>
        </p:nvSpPr>
        <p:spPr bwMode="auto">
          <a:xfrm>
            <a:off x="5075238" y="2357438"/>
            <a:ext cx="3673475" cy="264970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0000"/>
              </a:lnSpc>
              <a:spcBef>
                <a:spcPct val="0"/>
              </a:spcBef>
              <a:buFontTx/>
              <a:buNone/>
            </a:pPr>
            <a:r>
              <a:rPr lang="en-US" altLang="en-US" sz="2000" dirty="0">
                <a:latin typeface="Comic Sans MS" panose="030F0702030302020204" pitchFamily="66" charset="0"/>
              </a:rPr>
              <a:t>The source resistor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S</a:t>
            </a:r>
            <a:r>
              <a:rPr lang="en-US" altLang="en-US" sz="2000" dirty="0">
                <a:latin typeface="Comic Sans MS" panose="030F0702030302020204" pitchFamily="66" charset="0"/>
              </a:rPr>
              <a:t> tends to stabilize the Q-point against variations in transistor parameters. However, the inclusion of this resistor reduces the amplifier gain.</a:t>
            </a:r>
          </a:p>
        </p:txBody>
      </p:sp>
      <p:sp>
        <p:nvSpPr>
          <p:cNvPr id="82954" name="AutoShape 14">
            <a:extLst>
              <a:ext uri="{FF2B5EF4-FFF2-40B4-BE49-F238E27FC236}">
                <a16:creationId xmlns:a16="http://schemas.microsoft.com/office/drawing/2014/main" id="{AE11CE98-4FCF-4B4D-9B7C-1BA095B8CF5B}"/>
              </a:ext>
            </a:extLst>
          </p:cNvPr>
          <p:cNvSpPr>
            <a:spLocks noChangeArrowheads="1"/>
          </p:cNvSpPr>
          <p:nvPr/>
        </p:nvSpPr>
        <p:spPr bwMode="auto">
          <a:xfrm rot="-2688734">
            <a:off x="3995738" y="3862388"/>
            <a:ext cx="1296987" cy="142875"/>
          </a:xfrm>
          <a:prstGeom prst="leftArrow">
            <a:avLst>
              <a:gd name="adj1" fmla="val 50000"/>
              <a:gd name="adj2" fmla="val 226944"/>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a:extLst>
              <a:ext uri="{FF2B5EF4-FFF2-40B4-BE49-F238E27FC236}">
                <a16:creationId xmlns:a16="http://schemas.microsoft.com/office/drawing/2014/main" id="{1CE07B83-F1B0-40D9-A3F9-8A939ABED6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B832964-03B5-42F5-98C7-F130AF2FF5BA}" type="slidenum">
              <a:rPr lang="en-US" altLang="en-US" sz="1400">
                <a:latin typeface="Comic Sans MS" panose="030F0702030302020204" pitchFamily="66" charset="0"/>
              </a:rPr>
              <a:pPr>
                <a:spcBef>
                  <a:spcPct val="0"/>
                </a:spcBef>
                <a:buFontTx/>
                <a:buNone/>
              </a:pPr>
              <a:t>39</a:t>
            </a:fld>
            <a:endParaRPr lang="en-US" altLang="en-US" sz="1400" dirty="0">
              <a:latin typeface="Comic Sans MS" panose="030F0702030302020204" pitchFamily="66" charset="0"/>
            </a:endParaRPr>
          </a:p>
        </p:txBody>
      </p:sp>
      <p:sp>
        <p:nvSpPr>
          <p:cNvPr id="87043" name="Rectangle 2">
            <a:extLst>
              <a:ext uri="{FF2B5EF4-FFF2-40B4-BE49-F238E27FC236}">
                <a16:creationId xmlns:a16="http://schemas.microsoft.com/office/drawing/2014/main" id="{F475D6CA-D3CB-4A27-9302-D066B3108390}"/>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7044" name="Rectangle 3">
            <a:extLst>
              <a:ext uri="{FF2B5EF4-FFF2-40B4-BE49-F238E27FC236}">
                <a16:creationId xmlns:a16="http://schemas.microsoft.com/office/drawing/2014/main" id="{68F37765-A157-4469-9B9D-2978FD08C189}"/>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7045" name="Text Box 4">
            <a:extLst>
              <a:ext uri="{FF2B5EF4-FFF2-40B4-BE49-F238E27FC236}">
                <a16:creationId xmlns:a16="http://schemas.microsoft.com/office/drawing/2014/main" id="{60B2912C-0336-4795-8EA9-90A9E82DBF6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87046" name="Text Box 5">
            <a:extLst>
              <a:ext uri="{FF2B5EF4-FFF2-40B4-BE49-F238E27FC236}">
                <a16:creationId xmlns:a16="http://schemas.microsoft.com/office/drawing/2014/main" id="{4D3ADBFF-CC73-46E6-AF81-BFDF5E50298A}"/>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87047" name="Text Box 6">
            <a:extLst>
              <a:ext uri="{FF2B5EF4-FFF2-40B4-BE49-F238E27FC236}">
                <a16:creationId xmlns:a16="http://schemas.microsoft.com/office/drawing/2014/main" id="{6132B23E-AF64-4639-A623-5C3AF589F43D}"/>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87048" name="Text Box 9">
            <a:extLst>
              <a:ext uri="{FF2B5EF4-FFF2-40B4-BE49-F238E27FC236}">
                <a16:creationId xmlns:a16="http://schemas.microsoft.com/office/drawing/2014/main" id="{C41251E0-0A77-47D6-BC44-62520A2F094D}"/>
              </a:ext>
            </a:extLst>
          </p:cNvPr>
          <p:cNvSpPr txBox="1">
            <a:spLocks noChangeArrowheads="1"/>
          </p:cNvSpPr>
          <p:nvPr/>
        </p:nvSpPr>
        <p:spPr bwMode="auto">
          <a:xfrm>
            <a:off x="3924300" y="704850"/>
            <a:ext cx="1651414"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a:t>
            </a:r>
          </a:p>
        </p:txBody>
      </p:sp>
      <p:pic>
        <p:nvPicPr>
          <p:cNvPr id="87049" name="Picture 10">
            <a:extLst>
              <a:ext uri="{FF2B5EF4-FFF2-40B4-BE49-F238E27FC236}">
                <a16:creationId xmlns:a16="http://schemas.microsoft.com/office/drawing/2014/main" id="{72826177-AF96-45F7-977A-B27FF9C95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525" y="1697843"/>
            <a:ext cx="3599829" cy="346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 Box 11">
            <a:extLst>
              <a:ext uri="{FF2B5EF4-FFF2-40B4-BE49-F238E27FC236}">
                <a16:creationId xmlns:a16="http://schemas.microsoft.com/office/drawing/2014/main" id="{A6D97F91-29E6-4B3F-8CCD-8EDBDE769E25}"/>
              </a:ext>
            </a:extLst>
          </p:cNvPr>
          <p:cNvSpPr txBox="1">
            <a:spLocks noChangeArrowheads="1"/>
          </p:cNvSpPr>
          <p:nvPr/>
        </p:nvSpPr>
        <p:spPr bwMode="auto">
          <a:xfrm>
            <a:off x="376238" y="1431925"/>
            <a:ext cx="49879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transistor in the figure has the following parameters;</a:t>
            </a:r>
          </a:p>
        </p:txBody>
      </p:sp>
      <p:graphicFrame>
        <p:nvGraphicFramePr>
          <p:cNvPr id="87051" name="Object 12">
            <a:extLst>
              <a:ext uri="{FF2B5EF4-FFF2-40B4-BE49-F238E27FC236}">
                <a16:creationId xmlns:a16="http://schemas.microsoft.com/office/drawing/2014/main" id="{EA508516-AC45-49F8-8860-A6C40BF48214}"/>
              </a:ext>
            </a:extLst>
          </p:cNvPr>
          <p:cNvGraphicFramePr>
            <a:graphicFrameLocks noChangeAspect="1"/>
          </p:cNvGraphicFramePr>
          <p:nvPr>
            <p:extLst>
              <p:ext uri="{D42A27DB-BD31-4B8C-83A1-F6EECF244321}">
                <p14:modId xmlns:p14="http://schemas.microsoft.com/office/powerpoint/2010/main" val="3479131043"/>
              </p:ext>
            </p:extLst>
          </p:nvPr>
        </p:nvGraphicFramePr>
        <p:xfrm>
          <a:off x="715325" y="2371585"/>
          <a:ext cx="3467701" cy="805002"/>
        </p:xfrm>
        <a:graphic>
          <a:graphicData uri="http://schemas.openxmlformats.org/presentationml/2006/ole">
            <mc:AlternateContent xmlns:mc="http://schemas.openxmlformats.org/markup-compatibility/2006">
              <mc:Choice xmlns:v="urn:schemas-microsoft-com:vml" Requires="v">
                <p:oleObj spid="_x0000_s87083" name="Equation" r:id="rId5" imgW="1866900" imgH="431800" progId="Equation.3">
                  <p:embed/>
                </p:oleObj>
              </mc:Choice>
              <mc:Fallback>
                <p:oleObj name="Equation" r:id="rId5" imgW="1866900" imgH="4318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325" y="2371585"/>
                        <a:ext cx="3467701" cy="805002"/>
                      </a:xfrm>
                      <a:prstGeom prst="rect">
                        <a:avLst/>
                      </a:prstGeom>
                      <a:noFill/>
                      <a:ln>
                        <a:noFill/>
                      </a:ln>
                      <a:effectLst/>
                    </p:spPr>
                  </p:pic>
                </p:oleObj>
              </mc:Fallback>
            </mc:AlternateContent>
          </a:graphicData>
        </a:graphic>
      </p:graphicFrame>
      <p:sp>
        <p:nvSpPr>
          <p:cNvPr id="87052" name="Text Box 13">
            <a:extLst>
              <a:ext uri="{FF2B5EF4-FFF2-40B4-BE49-F238E27FC236}">
                <a16:creationId xmlns:a16="http://schemas.microsoft.com/office/drawing/2014/main" id="{12840A5C-C669-4A77-9A33-4077B06EFDC0}"/>
              </a:ext>
            </a:extLst>
          </p:cNvPr>
          <p:cNvSpPr txBox="1">
            <a:spLocks noChangeArrowheads="1"/>
          </p:cNvSpPr>
          <p:nvPr/>
        </p:nvSpPr>
        <p:spPr bwMode="auto">
          <a:xfrm>
            <a:off x="382588" y="3681413"/>
            <a:ext cx="3973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(a)</a:t>
            </a:r>
            <a:r>
              <a:rPr lang="en-US" altLang="en-US" sz="2000" dirty="0">
                <a:latin typeface="Comic Sans MS" panose="030F0702030302020204" pitchFamily="66" charset="0"/>
              </a:rPr>
              <a:t>  Determine the Q-point of the amplifier.</a:t>
            </a:r>
          </a:p>
        </p:txBody>
      </p:sp>
      <p:sp>
        <p:nvSpPr>
          <p:cNvPr id="87053" name="Text Box 14">
            <a:extLst>
              <a:ext uri="{FF2B5EF4-FFF2-40B4-BE49-F238E27FC236}">
                <a16:creationId xmlns:a16="http://schemas.microsoft.com/office/drawing/2014/main" id="{23473A54-190C-4F45-87CC-AD5F19FE85CF}"/>
              </a:ext>
            </a:extLst>
          </p:cNvPr>
          <p:cNvSpPr txBox="1">
            <a:spLocks noChangeArrowheads="1"/>
          </p:cNvSpPr>
          <p:nvPr/>
        </p:nvSpPr>
        <p:spPr bwMode="auto">
          <a:xfrm>
            <a:off x="382588" y="4767263"/>
            <a:ext cx="3973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(b)</a:t>
            </a:r>
            <a:r>
              <a:rPr lang="en-US" altLang="en-US" sz="2000" dirty="0">
                <a:latin typeface="Comic Sans MS" panose="030F0702030302020204" pitchFamily="66" charset="0"/>
              </a:rPr>
              <a:t>  Find the small-signal voltage gain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0AC53EBF-16DF-4F8D-AFCF-83EFA943F2F8}"/>
              </a:ext>
            </a:extLst>
          </p:cNvPr>
          <p:cNvSpPr>
            <a:spLocks noGrp="1"/>
          </p:cNvSpPr>
          <p:nvPr>
            <p:ph type="sldNum" sz="quarter" idx="12"/>
          </p:nvPr>
        </p:nvSpPr>
        <p:spPr>
          <a:xfrm>
            <a:off x="6553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6FBA73E-20EC-41CC-A31E-1A7FBA9A8813}" type="slidenum">
              <a:rPr lang="en-US" altLang="en-US" sz="1400">
                <a:latin typeface="Comic Sans MS" panose="030F0702030302020204" pitchFamily="66" charset="0"/>
              </a:rPr>
              <a:pPr>
                <a:spcBef>
                  <a:spcPct val="0"/>
                </a:spcBef>
                <a:buFontTx/>
                <a:buNone/>
              </a:pPr>
              <a:t>4</a:t>
            </a:fld>
            <a:endParaRPr lang="en-US" altLang="en-US" sz="1400" dirty="0">
              <a:latin typeface="Comic Sans MS" panose="030F0702030302020204" pitchFamily="66" charset="0"/>
            </a:endParaRPr>
          </a:p>
        </p:txBody>
      </p:sp>
      <p:sp>
        <p:nvSpPr>
          <p:cNvPr id="9219" name="Rectangle 2">
            <a:extLst>
              <a:ext uri="{FF2B5EF4-FFF2-40B4-BE49-F238E27FC236}">
                <a16:creationId xmlns:a16="http://schemas.microsoft.com/office/drawing/2014/main" id="{C2EEE8AA-0DDF-4E77-A252-812FB43C3E02}"/>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220" name="Rectangle 3">
            <a:extLst>
              <a:ext uri="{FF2B5EF4-FFF2-40B4-BE49-F238E27FC236}">
                <a16:creationId xmlns:a16="http://schemas.microsoft.com/office/drawing/2014/main" id="{B5E4D4E8-F6B3-4454-9741-AA2549D82251}"/>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221" name="Text Box 4">
            <a:extLst>
              <a:ext uri="{FF2B5EF4-FFF2-40B4-BE49-F238E27FC236}">
                <a16:creationId xmlns:a16="http://schemas.microsoft.com/office/drawing/2014/main" id="{76AF92E3-AB38-4951-A7B0-DB46455DA2D3}"/>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9222" name="Text Box 5">
            <a:extLst>
              <a:ext uri="{FF2B5EF4-FFF2-40B4-BE49-F238E27FC236}">
                <a16:creationId xmlns:a16="http://schemas.microsoft.com/office/drawing/2014/main" id="{3549261F-2DFB-4F07-8F04-5D1CD4A472FC}"/>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223" name="Line 6">
            <a:extLst>
              <a:ext uri="{FF2B5EF4-FFF2-40B4-BE49-F238E27FC236}">
                <a16:creationId xmlns:a16="http://schemas.microsoft.com/office/drawing/2014/main" id="{F3A42A5E-33DB-4699-B653-78C805A17AF1}"/>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9224" name="Text Box 7">
            <a:extLst>
              <a:ext uri="{FF2B5EF4-FFF2-40B4-BE49-F238E27FC236}">
                <a16:creationId xmlns:a16="http://schemas.microsoft.com/office/drawing/2014/main" id="{8F37E27D-9AA2-4C49-8AB9-7DF9F91AF47D}"/>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9225" name="Picture 8">
            <a:extLst>
              <a:ext uri="{FF2B5EF4-FFF2-40B4-BE49-F238E27FC236}">
                <a16:creationId xmlns:a16="http://schemas.microsoft.com/office/drawing/2014/main" id="{E45FC449-E872-4958-956E-ADA30AB66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566009"/>
            <a:ext cx="5472112"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9">
            <a:extLst>
              <a:ext uri="{FF2B5EF4-FFF2-40B4-BE49-F238E27FC236}">
                <a16:creationId xmlns:a16="http://schemas.microsoft.com/office/drawing/2014/main" id="{51B243AE-F520-4DB3-8440-E5AAEFB9BFBD}"/>
              </a:ext>
            </a:extLst>
          </p:cNvPr>
          <p:cNvSpPr txBox="1">
            <a:spLocks noChangeArrowheads="1"/>
          </p:cNvSpPr>
          <p:nvPr/>
        </p:nvSpPr>
        <p:spPr bwMode="auto">
          <a:xfrm>
            <a:off x="519113" y="1503363"/>
            <a:ext cx="80851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sinusoidal input voltage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 causes variations in the gate-to-source voltage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 drain current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D</a:t>
            </a:r>
            <a:r>
              <a:rPr lang="en-US" altLang="en-US" sz="2000" dirty="0">
                <a:latin typeface="Comic Sans MS" panose="030F0702030302020204" pitchFamily="66" charset="0"/>
              </a:rPr>
              <a:t>) and drain-to-source voltage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DS</a:t>
            </a:r>
            <a:r>
              <a:rPr lang="en-US" altLang="en-US" sz="2000" dirty="0">
                <a:latin typeface="Comic Sans MS" panose="030F0702030302020204" pitchFamily="66" charset="0"/>
              </a:rPr>
              <a:t>).</a:t>
            </a:r>
          </a:p>
        </p:txBody>
      </p:sp>
      <p:sp>
        <p:nvSpPr>
          <p:cNvPr id="9227" name="Text Box 11">
            <a:extLst>
              <a:ext uri="{FF2B5EF4-FFF2-40B4-BE49-F238E27FC236}">
                <a16:creationId xmlns:a16="http://schemas.microsoft.com/office/drawing/2014/main" id="{0AD95E6B-5F27-496B-83C0-A85DC15BC952}"/>
              </a:ext>
            </a:extLst>
          </p:cNvPr>
          <p:cNvSpPr txBox="1">
            <a:spLocks noChangeArrowheads="1"/>
          </p:cNvSpPr>
          <p:nvPr/>
        </p:nvSpPr>
        <p:spPr bwMode="auto">
          <a:xfrm>
            <a:off x="250825" y="2539022"/>
            <a:ext cx="2665413" cy="1015663"/>
          </a:xfrm>
          <a:prstGeom prst="rect">
            <a:avLst/>
          </a:prstGeom>
          <a:solidFill>
            <a:srgbClr val="E5FB5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Sinusoidal variation in the drain current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D</a:t>
            </a:r>
            <a:r>
              <a:rPr lang="en-US" altLang="en-US" sz="2000" dirty="0">
                <a:latin typeface="Comic Sans MS" panose="030F0702030302020204" pitchFamily="66" charset="0"/>
              </a:rPr>
              <a:t>)</a:t>
            </a:r>
          </a:p>
        </p:txBody>
      </p:sp>
      <p:sp>
        <p:nvSpPr>
          <p:cNvPr id="9228" name="Text Box 12">
            <a:extLst>
              <a:ext uri="{FF2B5EF4-FFF2-40B4-BE49-F238E27FC236}">
                <a16:creationId xmlns:a16="http://schemas.microsoft.com/office/drawing/2014/main" id="{E09122DB-1209-496A-BADC-5FFF5DE0E151}"/>
              </a:ext>
            </a:extLst>
          </p:cNvPr>
          <p:cNvSpPr txBox="1">
            <a:spLocks noChangeArrowheads="1"/>
          </p:cNvSpPr>
          <p:nvPr/>
        </p:nvSpPr>
        <p:spPr bwMode="auto">
          <a:xfrm>
            <a:off x="827088" y="5653697"/>
            <a:ext cx="3455987" cy="1015663"/>
          </a:xfrm>
          <a:prstGeom prst="rect">
            <a:avLst/>
          </a:prstGeom>
          <a:solidFill>
            <a:srgbClr val="E5FB5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Sinusoidal variation in the drain-to-source voltage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DS</a:t>
            </a:r>
            <a:r>
              <a:rPr lang="en-US" altLang="en-US" sz="2000" dirty="0">
                <a:latin typeface="Comic Sans MS" panose="030F0702030302020204" pitchFamily="66" charset="0"/>
              </a:rPr>
              <a:t>)</a:t>
            </a:r>
          </a:p>
        </p:txBody>
      </p:sp>
      <p:sp>
        <p:nvSpPr>
          <p:cNvPr id="9229" name="Line 14">
            <a:extLst>
              <a:ext uri="{FF2B5EF4-FFF2-40B4-BE49-F238E27FC236}">
                <a16:creationId xmlns:a16="http://schemas.microsoft.com/office/drawing/2014/main" id="{048509EC-0C22-44BC-B871-F5BC0BB37F92}"/>
              </a:ext>
            </a:extLst>
          </p:cNvPr>
          <p:cNvSpPr>
            <a:spLocks noChangeShapeType="1"/>
          </p:cNvSpPr>
          <p:nvPr/>
        </p:nvSpPr>
        <p:spPr bwMode="auto">
          <a:xfrm flipV="1">
            <a:off x="4284663" y="5923572"/>
            <a:ext cx="1008062" cy="360362"/>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9230" name="Line 15">
            <a:extLst>
              <a:ext uri="{FF2B5EF4-FFF2-40B4-BE49-F238E27FC236}">
                <a16:creationId xmlns:a16="http://schemas.microsoft.com/office/drawing/2014/main" id="{D15F1D38-786F-4E8D-9D81-5EE316D32540}"/>
              </a:ext>
            </a:extLst>
          </p:cNvPr>
          <p:cNvSpPr>
            <a:spLocks noChangeShapeType="1"/>
          </p:cNvSpPr>
          <p:nvPr/>
        </p:nvSpPr>
        <p:spPr bwMode="auto">
          <a:xfrm>
            <a:off x="2051050" y="3259747"/>
            <a:ext cx="792163" cy="719137"/>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9231" name="Text Box 16">
            <a:extLst>
              <a:ext uri="{FF2B5EF4-FFF2-40B4-BE49-F238E27FC236}">
                <a16:creationId xmlns:a16="http://schemas.microsoft.com/office/drawing/2014/main" id="{23A69EB6-354B-4480-B3B7-E0F8457AE4BB}"/>
              </a:ext>
            </a:extLst>
          </p:cNvPr>
          <p:cNvSpPr txBox="1">
            <a:spLocks noChangeArrowheads="1"/>
          </p:cNvSpPr>
          <p:nvPr/>
        </p:nvSpPr>
        <p:spPr bwMode="auto">
          <a:xfrm>
            <a:off x="6732588" y="2394559"/>
            <a:ext cx="2087562" cy="701675"/>
          </a:xfrm>
          <a:prstGeom prst="rect">
            <a:avLst/>
          </a:prstGeom>
          <a:solidFill>
            <a:srgbClr val="E5FB5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Sinusoidal input voltage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i</a:t>
            </a:r>
            <a:r>
              <a:rPr lang="en-US" altLang="en-US" sz="2000" dirty="0">
                <a:latin typeface="Comic Sans MS" panose="030F0702030302020204" pitchFamily="66" charset="0"/>
              </a:rPr>
              <a:t>)</a:t>
            </a:r>
          </a:p>
        </p:txBody>
      </p:sp>
      <p:sp>
        <p:nvSpPr>
          <p:cNvPr id="9232" name="Line 17">
            <a:extLst>
              <a:ext uri="{FF2B5EF4-FFF2-40B4-BE49-F238E27FC236}">
                <a16:creationId xmlns:a16="http://schemas.microsoft.com/office/drawing/2014/main" id="{1B9D265B-0440-47AA-8842-3DE3BE0B833D}"/>
              </a:ext>
            </a:extLst>
          </p:cNvPr>
          <p:cNvSpPr>
            <a:spLocks noChangeShapeType="1"/>
          </p:cNvSpPr>
          <p:nvPr/>
        </p:nvSpPr>
        <p:spPr bwMode="auto">
          <a:xfrm flipH="1">
            <a:off x="6877050" y="3115284"/>
            <a:ext cx="790575" cy="936625"/>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a:extLst>
              <a:ext uri="{FF2B5EF4-FFF2-40B4-BE49-F238E27FC236}">
                <a16:creationId xmlns:a16="http://schemas.microsoft.com/office/drawing/2014/main" id="{0302C1BB-2882-4D65-9019-66F042EBFC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24C83C-FA13-415F-B883-4CB1C4666AB7}" type="slidenum">
              <a:rPr lang="en-US" altLang="en-US" sz="1400">
                <a:latin typeface="Comic Sans MS" panose="030F0702030302020204" pitchFamily="66" charset="0"/>
              </a:rPr>
              <a:pPr>
                <a:spcBef>
                  <a:spcPct val="0"/>
                </a:spcBef>
                <a:buFontTx/>
                <a:buNone/>
              </a:pPr>
              <a:t>40</a:t>
            </a:fld>
            <a:endParaRPr lang="en-US" altLang="en-US" sz="1400" dirty="0">
              <a:latin typeface="Comic Sans MS" panose="030F0702030302020204" pitchFamily="66" charset="0"/>
            </a:endParaRPr>
          </a:p>
        </p:txBody>
      </p:sp>
      <p:sp>
        <p:nvSpPr>
          <p:cNvPr id="89091" name="Rectangle 2">
            <a:extLst>
              <a:ext uri="{FF2B5EF4-FFF2-40B4-BE49-F238E27FC236}">
                <a16:creationId xmlns:a16="http://schemas.microsoft.com/office/drawing/2014/main" id="{23125A7D-F325-4745-AEDD-87A2D10D4E3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9092" name="Rectangle 3">
            <a:extLst>
              <a:ext uri="{FF2B5EF4-FFF2-40B4-BE49-F238E27FC236}">
                <a16:creationId xmlns:a16="http://schemas.microsoft.com/office/drawing/2014/main" id="{74BC1671-EB00-4BE3-9A17-88573655C03A}"/>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89093" name="Text Box 4">
            <a:extLst>
              <a:ext uri="{FF2B5EF4-FFF2-40B4-BE49-F238E27FC236}">
                <a16:creationId xmlns:a16="http://schemas.microsoft.com/office/drawing/2014/main" id="{3B8D9DD9-DECE-4B66-9A2E-2A8648B1319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89094" name="Text Box 5">
            <a:extLst>
              <a:ext uri="{FF2B5EF4-FFF2-40B4-BE49-F238E27FC236}">
                <a16:creationId xmlns:a16="http://schemas.microsoft.com/office/drawing/2014/main" id="{62C6FC03-DD77-4358-87B4-D20104F0624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89095" name="Text Box 6">
            <a:extLst>
              <a:ext uri="{FF2B5EF4-FFF2-40B4-BE49-F238E27FC236}">
                <a16:creationId xmlns:a16="http://schemas.microsoft.com/office/drawing/2014/main" id="{E9335D62-A407-4FD9-A170-CF2DFECDFF1B}"/>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89096" name="Text Box 7">
            <a:extLst>
              <a:ext uri="{FF2B5EF4-FFF2-40B4-BE49-F238E27FC236}">
                <a16:creationId xmlns:a16="http://schemas.microsoft.com/office/drawing/2014/main" id="{B435AF64-52BD-45C7-9813-AD05B00BEF2D}"/>
              </a:ext>
            </a:extLst>
          </p:cNvPr>
          <p:cNvSpPr txBox="1">
            <a:spLocks noChangeArrowheads="1"/>
          </p:cNvSpPr>
          <p:nvPr/>
        </p:nvSpPr>
        <p:spPr bwMode="auto">
          <a:xfrm>
            <a:off x="3924300" y="704850"/>
            <a:ext cx="3145413"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a:t>
            </a:r>
          </a:p>
        </p:txBody>
      </p:sp>
      <p:sp>
        <p:nvSpPr>
          <p:cNvPr id="89097" name="Text Box 14">
            <a:extLst>
              <a:ext uri="{FF2B5EF4-FFF2-40B4-BE49-F238E27FC236}">
                <a16:creationId xmlns:a16="http://schemas.microsoft.com/office/drawing/2014/main" id="{D35CF5F8-C5EC-497D-802B-82586DE949AC}"/>
              </a:ext>
            </a:extLst>
          </p:cNvPr>
          <p:cNvSpPr txBox="1">
            <a:spLocks noChangeArrowheads="1"/>
          </p:cNvSpPr>
          <p:nvPr/>
        </p:nvSpPr>
        <p:spPr bwMode="auto">
          <a:xfrm>
            <a:off x="4643438" y="1358900"/>
            <a:ext cx="378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pic>
        <p:nvPicPr>
          <p:cNvPr id="89098" name="Picture 15">
            <a:extLst>
              <a:ext uri="{FF2B5EF4-FFF2-40B4-BE49-F238E27FC236}">
                <a16:creationId xmlns:a16="http://schemas.microsoft.com/office/drawing/2014/main" id="{B0F16643-75C5-4BE1-BB9A-0802FA39F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113" y="1916113"/>
            <a:ext cx="33655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9" name="Object 16">
            <a:extLst>
              <a:ext uri="{FF2B5EF4-FFF2-40B4-BE49-F238E27FC236}">
                <a16:creationId xmlns:a16="http://schemas.microsoft.com/office/drawing/2014/main" id="{0EBC174A-B56C-42E4-9F32-72C136990DD2}"/>
              </a:ext>
            </a:extLst>
          </p:cNvPr>
          <p:cNvGraphicFramePr>
            <a:graphicFrameLocks noChangeAspect="1"/>
          </p:cNvGraphicFramePr>
          <p:nvPr>
            <p:extLst>
              <p:ext uri="{D42A27DB-BD31-4B8C-83A1-F6EECF244321}">
                <p14:modId xmlns:p14="http://schemas.microsoft.com/office/powerpoint/2010/main" val="1853909222"/>
              </p:ext>
            </p:extLst>
          </p:nvPr>
        </p:nvGraphicFramePr>
        <p:xfrm>
          <a:off x="543506" y="2381250"/>
          <a:ext cx="3278613" cy="799593"/>
        </p:xfrm>
        <a:graphic>
          <a:graphicData uri="http://schemas.openxmlformats.org/presentationml/2006/ole">
            <mc:AlternateContent xmlns:mc="http://schemas.openxmlformats.org/markup-compatibility/2006">
              <mc:Choice xmlns:v="urn:schemas-microsoft-com:vml" Requires="v">
                <p:oleObj spid="_x0000_s89220" name="Equation" r:id="rId5" imgW="1765300" imgH="431800" progId="Equation.3">
                  <p:embed/>
                </p:oleObj>
              </mc:Choice>
              <mc:Fallback>
                <p:oleObj name="Equation" r:id="rId5" imgW="1765300" imgH="4318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06" y="2381250"/>
                        <a:ext cx="3278613" cy="799593"/>
                      </a:xfrm>
                      <a:prstGeom prst="rect">
                        <a:avLst/>
                      </a:prstGeom>
                      <a:noFill/>
                      <a:ln>
                        <a:noFill/>
                      </a:ln>
                      <a:effectLst/>
                    </p:spPr>
                  </p:pic>
                </p:oleObj>
              </mc:Fallback>
            </mc:AlternateContent>
          </a:graphicData>
        </a:graphic>
      </p:graphicFrame>
      <p:sp>
        <p:nvSpPr>
          <p:cNvPr id="89100" name="Text Box 17">
            <a:extLst>
              <a:ext uri="{FF2B5EF4-FFF2-40B4-BE49-F238E27FC236}">
                <a16:creationId xmlns:a16="http://schemas.microsoft.com/office/drawing/2014/main" id="{38D06DD9-9E86-48C2-AD88-1CD59A91038C}"/>
              </a:ext>
            </a:extLst>
          </p:cNvPr>
          <p:cNvSpPr txBox="1">
            <a:spLocks noChangeArrowheads="1"/>
          </p:cNvSpPr>
          <p:nvPr/>
        </p:nvSpPr>
        <p:spPr bwMode="auto">
          <a:xfrm>
            <a:off x="376238" y="1916113"/>
            <a:ext cx="2266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gate voltage</a:t>
            </a:r>
            <a:r>
              <a:rPr lang="tr-TR" altLang="en-US" sz="2000" dirty="0">
                <a:latin typeface="Comic Sans MS" panose="030F0702030302020204" pitchFamily="66" charset="0"/>
              </a:rPr>
              <a:t>:</a:t>
            </a:r>
            <a:endParaRPr lang="en-US" altLang="en-US" sz="2000" dirty="0">
              <a:latin typeface="Comic Sans MS" panose="030F0702030302020204" pitchFamily="66" charset="0"/>
            </a:endParaRPr>
          </a:p>
        </p:txBody>
      </p:sp>
      <p:graphicFrame>
        <p:nvGraphicFramePr>
          <p:cNvPr id="89101" name="Object 19">
            <a:extLst>
              <a:ext uri="{FF2B5EF4-FFF2-40B4-BE49-F238E27FC236}">
                <a16:creationId xmlns:a16="http://schemas.microsoft.com/office/drawing/2014/main" id="{D46B6F1F-4C76-4B7B-A51F-88EBCD0A1061}"/>
              </a:ext>
            </a:extLst>
          </p:cNvPr>
          <p:cNvGraphicFramePr>
            <a:graphicFrameLocks noChangeAspect="1"/>
          </p:cNvGraphicFramePr>
          <p:nvPr>
            <p:extLst>
              <p:ext uri="{D42A27DB-BD31-4B8C-83A1-F6EECF244321}">
                <p14:modId xmlns:p14="http://schemas.microsoft.com/office/powerpoint/2010/main" val="1298618869"/>
              </p:ext>
            </p:extLst>
          </p:nvPr>
        </p:nvGraphicFramePr>
        <p:xfrm>
          <a:off x="528637" y="3245870"/>
          <a:ext cx="4043363" cy="504825"/>
        </p:xfrm>
        <a:graphic>
          <a:graphicData uri="http://schemas.openxmlformats.org/presentationml/2006/ole">
            <mc:AlternateContent xmlns:mc="http://schemas.openxmlformats.org/markup-compatibility/2006">
              <mc:Choice xmlns:v="urn:schemas-microsoft-com:vml" Requires="v">
                <p:oleObj spid="_x0000_s89221" name="Equation" r:id="rId7" imgW="1930400" imgH="241300" progId="Equation.3">
                  <p:embed/>
                </p:oleObj>
              </mc:Choice>
              <mc:Fallback>
                <p:oleObj name="Equation" r:id="rId7" imgW="1930400" imgH="2413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637" y="3245870"/>
                        <a:ext cx="40433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2" name="Object 20">
            <a:extLst>
              <a:ext uri="{FF2B5EF4-FFF2-40B4-BE49-F238E27FC236}">
                <a16:creationId xmlns:a16="http://schemas.microsoft.com/office/drawing/2014/main" id="{17EA5439-705A-471E-8C3C-2BD387FF6FF6}"/>
              </a:ext>
            </a:extLst>
          </p:cNvPr>
          <p:cNvGraphicFramePr>
            <a:graphicFrameLocks noChangeAspect="1"/>
          </p:cNvGraphicFramePr>
          <p:nvPr>
            <p:extLst>
              <p:ext uri="{D42A27DB-BD31-4B8C-83A1-F6EECF244321}">
                <p14:modId xmlns:p14="http://schemas.microsoft.com/office/powerpoint/2010/main" val="3063000343"/>
              </p:ext>
            </p:extLst>
          </p:nvPr>
        </p:nvGraphicFramePr>
        <p:xfrm>
          <a:off x="476259" y="3885529"/>
          <a:ext cx="3644900" cy="504825"/>
        </p:xfrm>
        <a:graphic>
          <a:graphicData uri="http://schemas.openxmlformats.org/presentationml/2006/ole">
            <mc:AlternateContent xmlns:mc="http://schemas.openxmlformats.org/markup-compatibility/2006">
              <mc:Choice xmlns:v="urn:schemas-microsoft-com:vml" Requires="v">
                <p:oleObj spid="_x0000_s89222" name="Equation" r:id="rId9" imgW="1739900" imgH="241300" progId="Equation.3">
                  <p:embed/>
                </p:oleObj>
              </mc:Choice>
              <mc:Fallback>
                <p:oleObj name="Equation" r:id="rId9" imgW="1739900" imgH="2413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259" y="3885529"/>
                        <a:ext cx="3644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3" name="Object 22">
            <a:extLst>
              <a:ext uri="{FF2B5EF4-FFF2-40B4-BE49-F238E27FC236}">
                <a16:creationId xmlns:a16="http://schemas.microsoft.com/office/drawing/2014/main" id="{B02EC8B0-833A-40AA-961A-5984F931A821}"/>
              </a:ext>
            </a:extLst>
          </p:cNvPr>
          <p:cNvGraphicFramePr>
            <a:graphicFrameLocks noChangeAspect="1"/>
          </p:cNvGraphicFramePr>
          <p:nvPr>
            <p:extLst>
              <p:ext uri="{D42A27DB-BD31-4B8C-83A1-F6EECF244321}">
                <p14:modId xmlns:p14="http://schemas.microsoft.com/office/powerpoint/2010/main" val="4122707656"/>
              </p:ext>
            </p:extLst>
          </p:nvPr>
        </p:nvGraphicFramePr>
        <p:xfrm>
          <a:off x="444655" y="4525188"/>
          <a:ext cx="3617913" cy="504825"/>
        </p:xfrm>
        <a:graphic>
          <a:graphicData uri="http://schemas.openxmlformats.org/presentationml/2006/ole">
            <mc:AlternateContent xmlns:mc="http://schemas.openxmlformats.org/markup-compatibility/2006">
              <mc:Choice xmlns:v="urn:schemas-microsoft-com:vml" Requires="v">
                <p:oleObj spid="_x0000_s89223" name="Equation" r:id="rId11" imgW="1727200" imgH="241300" progId="Equation.3">
                  <p:embed/>
                </p:oleObj>
              </mc:Choice>
              <mc:Fallback>
                <p:oleObj name="Equation" r:id="rId11" imgW="1727200" imgH="24130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655" y="4525188"/>
                        <a:ext cx="36179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a:extLst>
              <a:ext uri="{FF2B5EF4-FFF2-40B4-BE49-F238E27FC236}">
                <a16:creationId xmlns:a16="http://schemas.microsoft.com/office/drawing/2014/main" id="{6CB5CA07-EECA-4E19-AE5A-51276FBB1B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5BF98BB-19CC-4D94-945D-883A35425444}" type="slidenum">
              <a:rPr lang="en-US" altLang="en-US" sz="1400">
                <a:latin typeface="Comic Sans MS" panose="030F0702030302020204" pitchFamily="66" charset="0"/>
              </a:rPr>
              <a:pPr>
                <a:spcBef>
                  <a:spcPct val="0"/>
                </a:spcBef>
                <a:buFontTx/>
                <a:buNone/>
              </a:pPr>
              <a:t>41</a:t>
            </a:fld>
            <a:endParaRPr lang="en-US" altLang="en-US" sz="1400" dirty="0">
              <a:latin typeface="Comic Sans MS" panose="030F0702030302020204" pitchFamily="66" charset="0"/>
            </a:endParaRPr>
          </a:p>
        </p:txBody>
      </p:sp>
      <p:sp>
        <p:nvSpPr>
          <p:cNvPr id="91139" name="Rectangle 2">
            <a:extLst>
              <a:ext uri="{FF2B5EF4-FFF2-40B4-BE49-F238E27FC236}">
                <a16:creationId xmlns:a16="http://schemas.microsoft.com/office/drawing/2014/main" id="{A70BA571-85A0-4EA6-B633-DF2F0881A745}"/>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1140" name="Rectangle 3">
            <a:extLst>
              <a:ext uri="{FF2B5EF4-FFF2-40B4-BE49-F238E27FC236}">
                <a16:creationId xmlns:a16="http://schemas.microsoft.com/office/drawing/2014/main" id="{23EFE5E6-782D-4CF1-B767-1819580453C9}"/>
              </a:ext>
            </a:extLst>
          </p:cNvPr>
          <p:cNvSpPr>
            <a:spLocks noChangeArrowheads="1"/>
          </p:cNvSpPr>
          <p:nvPr/>
        </p:nvSpPr>
        <p:spPr bwMode="auto">
          <a:xfrm>
            <a:off x="9525" y="747032"/>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1141" name="Text Box 4">
            <a:extLst>
              <a:ext uri="{FF2B5EF4-FFF2-40B4-BE49-F238E27FC236}">
                <a16:creationId xmlns:a16="http://schemas.microsoft.com/office/drawing/2014/main" id="{46E097F1-41C6-4C5F-A3D5-C3046FC7624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91142" name="Text Box 5">
            <a:extLst>
              <a:ext uri="{FF2B5EF4-FFF2-40B4-BE49-F238E27FC236}">
                <a16:creationId xmlns:a16="http://schemas.microsoft.com/office/drawing/2014/main" id="{BE7B0380-9751-4208-B039-03171464098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1143" name="Text Box 6">
            <a:extLst>
              <a:ext uri="{FF2B5EF4-FFF2-40B4-BE49-F238E27FC236}">
                <a16:creationId xmlns:a16="http://schemas.microsoft.com/office/drawing/2014/main" id="{E4DE27B3-AE2C-4D3A-9D1B-D8CFF7496EBC}"/>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91144" name="Text Box 7">
            <a:extLst>
              <a:ext uri="{FF2B5EF4-FFF2-40B4-BE49-F238E27FC236}">
                <a16:creationId xmlns:a16="http://schemas.microsoft.com/office/drawing/2014/main" id="{ADCB672F-73BA-4963-BAA9-6E7CEE7E8E62}"/>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91145" name="Text Box 8">
            <a:extLst>
              <a:ext uri="{FF2B5EF4-FFF2-40B4-BE49-F238E27FC236}">
                <a16:creationId xmlns:a16="http://schemas.microsoft.com/office/drawing/2014/main" id="{82176206-9F30-4EA2-8459-D5A4002D638F}"/>
              </a:ext>
            </a:extLst>
          </p:cNvPr>
          <p:cNvSpPr txBox="1">
            <a:spLocks noChangeArrowheads="1"/>
          </p:cNvSpPr>
          <p:nvPr/>
        </p:nvSpPr>
        <p:spPr bwMode="auto">
          <a:xfrm>
            <a:off x="4643438" y="1358900"/>
            <a:ext cx="378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pic>
        <p:nvPicPr>
          <p:cNvPr id="91146" name="Picture 9">
            <a:extLst>
              <a:ext uri="{FF2B5EF4-FFF2-40B4-BE49-F238E27FC236}">
                <a16:creationId xmlns:a16="http://schemas.microsoft.com/office/drawing/2014/main" id="{FE80B78F-F4F0-41E4-8662-69CF73204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113" y="1916113"/>
            <a:ext cx="33655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1147" name="Object 12">
            <a:extLst>
              <a:ext uri="{FF2B5EF4-FFF2-40B4-BE49-F238E27FC236}">
                <a16:creationId xmlns:a16="http://schemas.microsoft.com/office/drawing/2014/main" id="{AA6F72B2-DE9E-4D6A-B3EE-92B1D980C40F}"/>
              </a:ext>
            </a:extLst>
          </p:cNvPr>
          <p:cNvGraphicFramePr>
            <a:graphicFrameLocks noChangeAspect="1"/>
          </p:cNvGraphicFramePr>
          <p:nvPr/>
        </p:nvGraphicFramePr>
        <p:xfrm>
          <a:off x="901700" y="1933575"/>
          <a:ext cx="4175125" cy="1063625"/>
        </p:xfrm>
        <a:graphic>
          <a:graphicData uri="http://schemas.openxmlformats.org/presentationml/2006/ole">
            <mc:AlternateContent xmlns:mc="http://schemas.openxmlformats.org/markup-compatibility/2006">
              <mc:Choice xmlns:v="urn:schemas-microsoft-com:vml" Requires="v">
                <p:oleObj spid="_x0000_s91239" name="Equation" r:id="rId5" imgW="1993900" imgH="508000" progId="Equation.3">
                  <p:embed/>
                </p:oleObj>
              </mc:Choice>
              <mc:Fallback>
                <p:oleObj name="Equation" r:id="rId5" imgW="1993900" imgH="5080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1933575"/>
                        <a:ext cx="4175125"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8" name="Text Box 15">
            <a:extLst>
              <a:ext uri="{FF2B5EF4-FFF2-40B4-BE49-F238E27FC236}">
                <a16:creationId xmlns:a16="http://schemas.microsoft.com/office/drawing/2014/main" id="{A29201EA-E4A7-4FD6-A55E-7D58A8BEBD32}"/>
              </a:ext>
            </a:extLst>
          </p:cNvPr>
          <p:cNvSpPr txBox="1">
            <a:spLocks noChangeArrowheads="1"/>
          </p:cNvSpPr>
          <p:nvPr/>
        </p:nvSpPr>
        <p:spPr bwMode="auto">
          <a:xfrm>
            <a:off x="323850" y="3141663"/>
            <a:ext cx="44846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a:t>
            </a:r>
            <a:r>
              <a:rPr lang="en-US" altLang="en-US" sz="2000" dirty="0">
                <a:latin typeface="Comic Sans MS" panose="030F0702030302020204" pitchFamily="66" charset="0"/>
              </a:rPr>
              <a:t> and rearranging, we have;</a:t>
            </a:r>
          </a:p>
        </p:txBody>
      </p:sp>
      <p:graphicFrame>
        <p:nvGraphicFramePr>
          <p:cNvPr id="91149" name="Object 21">
            <a:extLst>
              <a:ext uri="{FF2B5EF4-FFF2-40B4-BE49-F238E27FC236}">
                <a16:creationId xmlns:a16="http://schemas.microsoft.com/office/drawing/2014/main" id="{BC8CBBC1-3AE1-435E-92D4-7FB16EB82C3C}"/>
              </a:ext>
            </a:extLst>
          </p:cNvPr>
          <p:cNvGraphicFramePr>
            <a:graphicFrameLocks noChangeAspect="1"/>
          </p:cNvGraphicFramePr>
          <p:nvPr/>
        </p:nvGraphicFramePr>
        <p:xfrm>
          <a:off x="900113" y="4221163"/>
          <a:ext cx="4254500" cy="1012825"/>
        </p:xfrm>
        <a:graphic>
          <a:graphicData uri="http://schemas.openxmlformats.org/presentationml/2006/ole">
            <mc:AlternateContent xmlns:mc="http://schemas.openxmlformats.org/markup-compatibility/2006">
              <mc:Choice xmlns:v="urn:schemas-microsoft-com:vml" Requires="v">
                <p:oleObj spid="_x0000_s91240" name="Equation" r:id="rId7" imgW="2032000" imgH="482600" progId="Equation.3">
                  <p:embed/>
                </p:oleObj>
              </mc:Choice>
              <mc:Fallback>
                <p:oleObj name="Equation" r:id="rId7" imgW="2032000" imgH="4826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221163"/>
                        <a:ext cx="425450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0" name="Object 23">
            <a:extLst>
              <a:ext uri="{FF2B5EF4-FFF2-40B4-BE49-F238E27FC236}">
                <a16:creationId xmlns:a16="http://schemas.microsoft.com/office/drawing/2014/main" id="{1C99A89D-0858-4575-8527-AF082590DA31}"/>
              </a:ext>
            </a:extLst>
          </p:cNvPr>
          <p:cNvGraphicFramePr>
            <a:graphicFrameLocks noChangeAspect="1"/>
          </p:cNvGraphicFramePr>
          <p:nvPr>
            <p:extLst>
              <p:ext uri="{D42A27DB-BD31-4B8C-83A1-F6EECF244321}">
                <p14:modId xmlns:p14="http://schemas.microsoft.com/office/powerpoint/2010/main" val="3908039126"/>
              </p:ext>
            </p:extLst>
          </p:nvPr>
        </p:nvGraphicFramePr>
        <p:xfrm>
          <a:off x="1187450" y="5632450"/>
          <a:ext cx="2924175" cy="506413"/>
        </p:xfrm>
        <a:graphic>
          <a:graphicData uri="http://schemas.openxmlformats.org/presentationml/2006/ole">
            <mc:AlternateContent xmlns:mc="http://schemas.openxmlformats.org/markup-compatibility/2006">
              <mc:Choice xmlns:v="urn:schemas-microsoft-com:vml" Requires="v">
                <p:oleObj spid="_x0000_s91241" name="Microsoft Equation 3.0" r:id="rId9" imgW="1397000" imgH="241300" progId="Equation.3">
                  <p:embed/>
                </p:oleObj>
              </mc:Choice>
              <mc:Fallback>
                <p:oleObj name="Microsoft Equation 3.0" r:id="rId9" imgW="1397000" imgH="2413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632450"/>
                        <a:ext cx="292417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51" name="Text Box 24">
            <a:extLst>
              <a:ext uri="{FF2B5EF4-FFF2-40B4-BE49-F238E27FC236}">
                <a16:creationId xmlns:a16="http://schemas.microsoft.com/office/drawing/2014/main" id="{A036FB60-797D-4BC4-8F10-D177E26F3717}"/>
              </a:ext>
            </a:extLst>
          </p:cNvPr>
          <p:cNvSpPr txBox="1">
            <a:spLocks noChangeArrowheads="1"/>
          </p:cNvSpPr>
          <p:nvPr/>
        </p:nvSpPr>
        <p:spPr bwMode="auto">
          <a:xfrm>
            <a:off x="519113" y="5248275"/>
            <a:ext cx="519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F38D9-D1EE-4F59-B1B3-1D9D7BC1D742}"/>
              </a:ext>
            </a:extLst>
          </p:cNvPr>
          <p:cNvSpPr>
            <a:spLocks noGrp="1"/>
          </p:cNvSpPr>
          <p:nvPr>
            <p:ph type="sldNum" sz="quarter" idx="12"/>
          </p:nvPr>
        </p:nvSpPr>
        <p:spPr/>
        <p:txBody>
          <a:bodyPr/>
          <a:lstStyle/>
          <a:p>
            <a:pPr>
              <a:defRPr/>
            </a:pPr>
            <a:fld id="{5A94F752-B57A-4593-8F35-DDA9722E70AD}" type="slidenum">
              <a:rPr lang="en-US" altLang="en-US" smtClean="0"/>
              <a:pPr>
                <a:defRPr/>
              </a:pPr>
              <a:t>42</a:t>
            </a:fld>
            <a:endParaRPr lang="en-US" altLang="en-US" dirty="0"/>
          </a:p>
        </p:txBody>
      </p:sp>
      <p:pic>
        <p:nvPicPr>
          <p:cNvPr id="4" name="Picture 3">
            <a:extLst>
              <a:ext uri="{FF2B5EF4-FFF2-40B4-BE49-F238E27FC236}">
                <a16:creationId xmlns:a16="http://schemas.microsoft.com/office/drawing/2014/main" id="{3315BC62-876E-4544-B3C4-282591E8A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35" y="548680"/>
            <a:ext cx="8244408" cy="4637480"/>
          </a:xfrm>
          <a:prstGeom prst="rect">
            <a:avLst/>
          </a:prstGeom>
        </p:spPr>
      </p:pic>
    </p:spTree>
    <p:extLst>
      <p:ext uri="{BB962C8B-B14F-4D97-AF65-F5344CB8AC3E}">
        <p14:creationId xmlns:p14="http://schemas.microsoft.com/office/powerpoint/2010/main" val="2462296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a:extLst>
              <a:ext uri="{FF2B5EF4-FFF2-40B4-BE49-F238E27FC236}">
                <a16:creationId xmlns:a16="http://schemas.microsoft.com/office/drawing/2014/main" id="{2F7BCBD0-9392-4FA1-9909-FABF3B2EE4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7D9E8CF-B4AF-4603-A1DB-19ECE16C6C8F}" type="slidenum">
              <a:rPr lang="en-US" altLang="en-US" sz="1400">
                <a:latin typeface="Comic Sans MS" panose="030F0702030302020204" pitchFamily="66" charset="0"/>
              </a:rPr>
              <a:pPr>
                <a:spcBef>
                  <a:spcPct val="0"/>
                </a:spcBef>
                <a:buFontTx/>
                <a:buNone/>
              </a:pPr>
              <a:t>43</a:t>
            </a:fld>
            <a:endParaRPr lang="en-US" altLang="en-US" sz="1400" dirty="0">
              <a:latin typeface="Comic Sans MS" panose="030F0702030302020204" pitchFamily="66" charset="0"/>
            </a:endParaRPr>
          </a:p>
        </p:txBody>
      </p:sp>
      <p:sp>
        <p:nvSpPr>
          <p:cNvPr id="93187" name="Rectangle 2">
            <a:extLst>
              <a:ext uri="{FF2B5EF4-FFF2-40B4-BE49-F238E27FC236}">
                <a16:creationId xmlns:a16="http://schemas.microsoft.com/office/drawing/2014/main" id="{2DD178D1-80A8-490B-8C81-9897D805CD50}"/>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3188" name="Rectangle 3">
            <a:extLst>
              <a:ext uri="{FF2B5EF4-FFF2-40B4-BE49-F238E27FC236}">
                <a16:creationId xmlns:a16="http://schemas.microsoft.com/office/drawing/2014/main" id="{32387798-4152-40C1-9024-EF93C5CD84CE}"/>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3189" name="Text Box 4">
            <a:extLst>
              <a:ext uri="{FF2B5EF4-FFF2-40B4-BE49-F238E27FC236}">
                <a16:creationId xmlns:a16="http://schemas.microsoft.com/office/drawing/2014/main" id="{8593941E-EB10-4321-A922-CF3A75568D9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93190" name="Text Box 5">
            <a:extLst>
              <a:ext uri="{FF2B5EF4-FFF2-40B4-BE49-F238E27FC236}">
                <a16:creationId xmlns:a16="http://schemas.microsoft.com/office/drawing/2014/main" id="{9206103C-8C42-4418-8014-DF3BF6B0FBB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3191" name="Text Box 6">
            <a:extLst>
              <a:ext uri="{FF2B5EF4-FFF2-40B4-BE49-F238E27FC236}">
                <a16:creationId xmlns:a16="http://schemas.microsoft.com/office/drawing/2014/main" id="{E4C28B16-5303-4D3F-A050-5FE9A5DAB876}"/>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93192" name="Text Box 8">
            <a:extLst>
              <a:ext uri="{FF2B5EF4-FFF2-40B4-BE49-F238E27FC236}">
                <a16:creationId xmlns:a16="http://schemas.microsoft.com/office/drawing/2014/main" id="{98741460-C888-44C9-AC55-4D657C60FA09}"/>
              </a:ext>
            </a:extLst>
          </p:cNvPr>
          <p:cNvSpPr txBox="1">
            <a:spLocks noChangeArrowheads="1"/>
          </p:cNvSpPr>
          <p:nvPr/>
        </p:nvSpPr>
        <p:spPr bwMode="auto">
          <a:xfrm>
            <a:off x="4643438" y="1358900"/>
            <a:ext cx="378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pic>
        <p:nvPicPr>
          <p:cNvPr id="93193" name="Picture 9">
            <a:extLst>
              <a:ext uri="{FF2B5EF4-FFF2-40B4-BE49-F238E27FC236}">
                <a16:creationId xmlns:a16="http://schemas.microsoft.com/office/drawing/2014/main" id="{41883101-3527-4B6C-8FAB-8A348AD31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2" y="1949450"/>
            <a:ext cx="28450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3194" name="Object 15">
            <a:extLst>
              <a:ext uri="{FF2B5EF4-FFF2-40B4-BE49-F238E27FC236}">
                <a16:creationId xmlns:a16="http://schemas.microsoft.com/office/drawing/2014/main" id="{CB9F21ED-FEC0-44A1-AC25-65C1853537E4}"/>
              </a:ext>
            </a:extLst>
          </p:cNvPr>
          <p:cNvGraphicFramePr>
            <a:graphicFrameLocks noChangeAspect="1"/>
          </p:cNvGraphicFramePr>
          <p:nvPr>
            <p:extLst>
              <p:ext uri="{D42A27DB-BD31-4B8C-83A1-F6EECF244321}">
                <p14:modId xmlns:p14="http://schemas.microsoft.com/office/powerpoint/2010/main" val="2844291500"/>
              </p:ext>
            </p:extLst>
          </p:nvPr>
        </p:nvGraphicFramePr>
        <p:xfrm>
          <a:off x="979487" y="2926587"/>
          <a:ext cx="3592513" cy="1330325"/>
        </p:xfrm>
        <a:graphic>
          <a:graphicData uri="http://schemas.openxmlformats.org/presentationml/2006/ole">
            <mc:AlternateContent xmlns:mc="http://schemas.openxmlformats.org/markup-compatibility/2006">
              <mc:Choice xmlns:v="urn:schemas-microsoft-com:vml" Requires="v">
                <p:oleObj spid="_x0000_s93295" name="Equation" r:id="rId5" imgW="1714500" imgH="635000" progId="Equation.3">
                  <p:embed/>
                </p:oleObj>
              </mc:Choice>
              <mc:Fallback>
                <p:oleObj name="Equation" r:id="rId5" imgW="1714500" imgH="6350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487" y="2926587"/>
                        <a:ext cx="3592513"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5" name="Object 16">
            <a:extLst>
              <a:ext uri="{FF2B5EF4-FFF2-40B4-BE49-F238E27FC236}">
                <a16:creationId xmlns:a16="http://schemas.microsoft.com/office/drawing/2014/main" id="{45C7B452-94C2-45FC-8EF6-018912ED1A3C}"/>
              </a:ext>
            </a:extLst>
          </p:cNvPr>
          <p:cNvGraphicFramePr>
            <a:graphicFrameLocks noChangeAspect="1"/>
          </p:cNvGraphicFramePr>
          <p:nvPr/>
        </p:nvGraphicFramePr>
        <p:xfrm>
          <a:off x="2649538" y="5924550"/>
          <a:ext cx="1993900" cy="450850"/>
        </p:xfrm>
        <a:graphic>
          <a:graphicData uri="http://schemas.openxmlformats.org/presentationml/2006/ole">
            <mc:AlternateContent xmlns:mc="http://schemas.openxmlformats.org/markup-compatibility/2006">
              <mc:Choice xmlns:v="urn:schemas-microsoft-com:vml" Requires="v">
                <p:oleObj spid="_x0000_s93296" name="Equation" r:id="rId7" imgW="952087" imgH="215806" progId="Equation.3">
                  <p:embed/>
                </p:oleObj>
              </mc:Choice>
              <mc:Fallback>
                <p:oleObj name="Equation" r:id="rId7" imgW="952087" imgH="215806"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9538" y="5924550"/>
                        <a:ext cx="199390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6" name="Text Box 17">
            <a:extLst>
              <a:ext uri="{FF2B5EF4-FFF2-40B4-BE49-F238E27FC236}">
                <a16:creationId xmlns:a16="http://schemas.microsoft.com/office/drawing/2014/main" id="{9D6B944D-6DD9-4D9E-B238-82EAC571872E}"/>
              </a:ext>
            </a:extLst>
          </p:cNvPr>
          <p:cNvSpPr txBox="1">
            <a:spLocks noChangeArrowheads="1"/>
          </p:cNvSpPr>
          <p:nvPr/>
        </p:nvSpPr>
        <p:spPr bwMode="auto">
          <a:xfrm>
            <a:off x="447675" y="1503363"/>
            <a:ext cx="31162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Solving the quadratic equation, gives us;</a:t>
            </a:r>
          </a:p>
        </p:txBody>
      </p:sp>
      <p:sp>
        <p:nvSpPr>
          <p:cNvPr id="93197" name="Text Box 18">
            <a:extLst>
              <a:ext uri="{FF2B5EF4-FFF2-40B4-BE49-F238E27FC236}">
                <a16:creationId xmlns:a16="http://schemas.microsoft.com/office/drawing/2014/main" id="{A8BB699D-1947-472B-A849-51AE9B933622}"/>
              </a:ext>
            </a:extLst>
          </p:cNvPr>
          <p:cNvSpPr txBox="1">
            <a:spLocks noChangeArrowheads="1"/>
          </p:cNvSpPr>
          <p:nvPr/>
        </p:nvSpPr>
        <p:spPr bwMode="auto">
          <a:xfrm>
            <a:off x="442118" y="4545837"/>
            <a:ext cx="2986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GS</a:t>
            </a:r>
            <a:r>
              <a:rPr lang="en-US" altLang="en-US" sz="2000" dirty="0">
                <a:latin typeface="Comic Sans MS" panose="030F0702030302020204" pitchFamily="66" charset="0"/>
              </a:rPr>
              <a:t> in;</a:t>
            </a:r>
          </a:p>
        </p:txBody>
      </p:sp>
      <p:graphicFrame>
        <p:nvGraphicFramePr>
          <p:cNvPr id="93198" name="Object 19">
            <a:extLst>
              <a:ext uri="{FF2B5EF4-FFF2-40B4-BE49-F238E27FC236}">
                <a16:creationId xmlns:a16="http://schemas.microsoft.com/office/drawing/2014/main" id="{37D0F41C-ECEA-488F-8EA1-5DB744FF8B2E}"/>
              </a:ext>
            </a:extLst>
          </p:cNvPr>
          <p:cNvGraphicFramePr>
            <a:graphicFrameLocks noChangeAspect="1"/>
          </p:cNvGraphicFramePr>
          <p:nvPr/>
        </p:nvGraphicFramePr>
        <p:xfrm>
          <a:off x="1154113" y="5103813"/>
          <a:ext cx="2554287" cy="531812"/>
        </p:xfrm>
        <a:graphic>
          <a:graphicData uri="http://schemas.openxmlformats.org/presentationml/2006/ole">
            <mc:AlternateContent xmlns:mc="http://schemas.openxmlformats.org/markup-compatibility/2006">
              <mc:Choice xmlns:v="urn:schemas-microsoft-com:vml" Requires="v">
                <p:oleObj spid="_x0000_s93297" name="Equation" r:id="rId9" imgW="1218671" imgH="253890" progId="Equation.3">
                  <p:embed/>
                </p:oleObj>
              </mc:Choice>
              <mc:Fallback>
                <p:oleObj name="Equation" r:id="rId9" imgW="1218671" imgH="25389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4113" y="5103813"/>
                        <a:ext cx="255428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9" name="Text Box 20">
            <a:extLst>
              <a:ext uri="{FF2B5EF4-FFF2-40B4-BE49-F238E27FC236}">
                <a16:creationId xmlns:a16="http://schemas.microsoft.com/office/drawing/2014/main" id="{3AD81950-7A8E-49A1-B301-FCFF7C666593}"/>
              </a:ext>
            </a:extLst>
          </p:cNvPr>
          <p:cNvSpPr txBox="1">
            <a:spLocks noChangeArrowheads="1"/>
          </p:cNvSpPr>
          <p:nvPr/>
        </p:nvSpPr>
        <p:spPr bwMode="auto">
          <a:xfrm>
            <a:off x="468313" y="5924550"/>
            <a:ext cx="13997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we obtain;</a:t>
            </a:r>
          </a:p>
        </p:txBody>
      </p:sp>
      <p:sp>
        <p:nvSpPr>
          <p:cNvPr id="93200" name="Text Box 21">
            <a:extLst>
              <a:ext uri="{FF2B5EF4-FFF2-40B4-BE49-F238E27FC236}">
                <a16:creationId xmlns:a16="http://schemas.microsoft.com/office/drawing/2014/main" id="{215EB7AA-7DA3-41FD-AC42-6D2F789CA6EF}"/>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7" name="Object 23">
            <a:extLst>
              <a:ext uri="{FF2B5EF4-FFF2-40B4-BE49-F238E27FC236}">
                <a16:creationId xmlns:a16="http://schemas.microsoft.com/office/drawing/2014/main" id="{532D5264-F1D7-41F4-AF7F-DD967B7E2976}"/>
              </a:ext>
            </a:extLst>
          </p:cNvPr>
          <p:cNvGraphicFramePr>
            <a:graphicFrameLocks noChangeAspect="1"/>
          </p:cNvGraphicFramePr>
          <p:nvPr>
            <p:extLst>
              <p:ext uri="{D42A27DB-BD31-4B8C-83A1-F6EECF244321}">
                <p14:modId xmlns:p14="http://schemas.microsoft.com/office/powerpoint/2010/main" val="2217223590"/>
              </p:ext>
            </p:extLst>
          </p:nvPr>
        </p:nvGraphicFramePr>
        <p:xfrm>
          <a:off x="994767" y="2235338"/>
          <a:ext cx="2924175" cy="506413"/>
        </p:xfrm>
        <a:graphic>
          <a:graphicData uri="http://schemas.openxmlformats.org/presentationml/2006/ole">
            <mc:AlternateContent xmlns:mc="http://schemas.openxmlformats.org/markup-compatibility/2006">
              <mc:Choice xmlns:v="urn:schemas-microsoft-com:vml" Requires="v">
                <p:oleObj spid="_x0000_s93298" name="Microsoft Equation 3.0" r:id="rId11" imgW="1397000" imgH="241300" progId="Equation.3">
                  <p:embed/>
                </p:oleObj>
              </mc:Choice>
              <mc:Fallback>
                <p:oleObj name="Microsoft Equation 3.0" r:id="rId11" imgW="1397000" imgH="241300" progId="Equation.3">
                  <p:embed/>
                  <p:pic>
                    <p:nvPicPr>
                      <p:cNvPr id="91150" name="Object 23">
                        <a:extLst>
                          <a:ext uri="{FF2B5EF4-FFF2-40B4-BE49-F238E27FC236}">
                            <a16:creationId xmlns:a16="http://schemas.microsoft.com/office/drawing/2014/main" id="{1C99A89D-0858-4575-8527-AF082590DA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767" y="2235338"/>
                        <a:ext cx="292417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a:extLst>
              <a:ext uri="{FF2B5EF4-FFF2-40B4-BE49-F238E27FC236}">
                <a16:creationId xmlns:a16="http://schemas.microsoft.com/office/drawing/2014/main" id="{411551F5-6400-4D81-83E0-C3D883DC11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24C4B8D-14E8-40C4-A4A6-49A26F0B4E00}" type="slidenum">
              <a:rPr lang="en-US" altLang="en-US" sz="1400">
                <a:latin typeface="Comic Sans MS" panose="030F0702030302020204" pitchFamily="66" charset="0"/>
              </a:rPr>
              <a:pPr>
                <a:spcBef>
                  <a:spcPct val="0"/>
                </a:spcBef>
                <a:buFontTx/>
                <a:buNone/>
              </a:pPr>
              <a:t>44</a:t>
            </a:fld>
            <a:endParaRPr lang="en-US" altLang="en-US" sz="1400" dirty="0">
              <a:latin typeface="Comic Sans MS" panose="030F0702030302020204" pitchFamily="66" charset="0"/>
            </a:endParaRPr>
          </a:p>
        </p:txBody>
      </p:sp>
      <p:sp>
        <p:nvSpPr>
          <p:cNvPr id="95235" name="Rectangle 2">
            <a:extLst>
              <a:ext uri="{FF2B5EF4-FFF2-40B4-BE49-F238E27FC236}">
                <a16:creationId xmlns:a16="http://schemas.microsoft.com/office/drawing/2014/main" id="{8943ECA8-1737-40E9-86C7-7A24282D6729}"/>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5236" name="Rectangle 3">
            <a:extLst>
              <a:ext uri="{FF2B5EF4-FFF2-40B4-BE49-F238E27FC236}">
                <a16:creationId xmlns:a16="http://schemas.microsoft.com/office/drawing/2014/main" id="{BFD68FEE-CDEA-46C9-8F31-5B723F112C5E}"/>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5237" name="Text Box 4">
            <a:extLst>
              <a:ext uri="{FF2B5EF4-FFF2-40B4-BE49-F238E27FC236}">
                <a16:creationId xmlns:a16="http://schemas.microsoft.com/office/drawing/2014/main" id="{AE582BD5-AC45-4FE4-8A21-9DD4C6CB28E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95238" name="Text Box 5">
            <a:extLst>
              <a:ext uri="{FF2B5EF4-FFF2-40B4-BE49-F238E27FC236}">
                <a16:creationId xmlns:a16="http://schemas.microsoft.com/office/drawing/2014/main" id="{50EFF322-0A97-4AEB-BA90-1D84E285F3BB}"/>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5239" name="Text Box 6">
            <a:extLst>
              <a:ext uri="{FF2B5EF4-FFF2-40B4-BE49-F238E27FC236}">
                <a16:creationId xmlns:a16="http://schemas.microsoft.com/office/drawing/2014/main" id="{A2B65AB5-AF59-42CA-A273-DDD2C4047DB5}"/>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95240" name="Text Box 8">
            <a:extLst>
              <a:ext uri="{FF2B5EF4-FFF2-40B4-BE49-F238E27FC236}">
                <a16:creationId xmlns:a16="http://schemas.microsoft.com/office/drawing/2014/main" id="{24C6025E-F424-46DB-9107-252D7E5504F2}"/>
              </a:ext>
            </a:extLst>
          </p:cNvPr>
          <p:cNvSpPr txBox="1">
            <a:spLocks noChangeArrowheads="1"/>
          </p:cNvSpPr>
          <p:nvPr/>
        </p:nvSpPr>
        <p:spPr bwMode="auto">
          <a:xfrm>
            <a:off x="4643438" y="1358900"/>
            <a:ext cx="378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pic>
        <p:nvPicPr>
          <p:cNvPr id="95241" name="Picture 9">
            <a:extLst>
              <a:ext uri="{FF2B5EF4-FFF2-40B4-BE49-F238E27FC236}">
                <a16:creationId xmlns:a16="http://schemas.microsoft.com/office/drawing/2014/main" id="{97ED0ABD-3A3D-43EA-A53C-7ABC97D5C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113" y="1916113"/>
            <a:ext cx="33655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5242" name="Object 16">
            <a:extLst>
              <a:ext uri="{FF2B5EF4-FFF2-40B4-BE49-F238E27FC236}">
                <a16:creationId xmlns:a16="http://schemas.microsoft.com/office/drawing/2014/main" id="{14A76867-EF14-46BC-991F-933594142D50}"/>
              </a:ext>
            </a:extLst>
          </p:cNvPr>
          <p:cNvGraphicFramePr>
            <a:graphicFrameLocks noChangeAspect="1"/>
          </p:cNvGraphicFramePr>
          <p:nvPr>
            <p:extLst>
              <p:ext uri="{D42A27DB-BD31-4B8C-83A1-F6EECF244321}">
                <p14:modId xmlns:p14="http://schemas.microsoft.com/office/powerpoint/2010/main" val="3390014309"/>
              </p:ext>
            </p:extLst>
          </p:nvPr>
        </p:nvGraphicFramePr>
        <p:xfrm>
          <a:off x="539552" y="1525588"/>
          <a:ext cx="3857625" cy="849312"/>
        </p:xfrm>
        <a:graphic>
          <a:graphicData uri="http://schemas.openxmlformats.org/presentationml/2006/ole">
            <mc:AlternateContent xmlns:mc="http://schemas.openxmlformats.org/markup-compatibility/2006">
              <mc:Choice xmlns:v="urn:schemas-microsoft-com:vml" Requires="v">
                <p:oleObj spid="_x0000_s95333" name="Equation" r:id="rId5" imgW="1841500" imgH="406400" progId="Equation.3">
                  <p:embed/>
                </p:oleObj>
              </mc:Choice>
              <mc:Fallback>
                <p:oleObj name="Equation" r:id="rId5" imgW="1841500" imgH="4064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1525588"/>
                        <a:ext cx="3857625"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3" name="Object 17">
            <a:extLst>
              <a:ext uri="{FF2B5EF4-FFF2-40B4-BE49-F238E27FC236}">
                <a16:creationId xmlns:a16="http://schemas.microsoft.com/office/drawing/2014/main" id="{8CACDF75-90FB-42C4-BE90-D78ECBB82824}"/>
              </a:ext>
            </a:extLst>
          </p:cNvPr>
          <p:cNvGraphicFramePr>
            <a:graphicFrameLocks noChangeAspect="1"/>
          </p:cNvGraphicFramePr>
          <p:nvPr>
            <p:extLst>
              <p:ext uri="{D42A27DB-BD31-4B8C-83A1-F6EECF244321}">
                <p14:modId xmlns:p14="http://schemas.microsoft.com/office/powerpoint/2010/main" val="2221239205"/>
              </p:ext>
            </p:extLst>
          </p:nvPr>
        </p:nvGraphicFramePr>
        <p:xfrm>
          <a:off x="446683" y="2521744"/>
          <a:ext cx="4043362" cy="849312"/>
        </p:xfrm>
        <a:graphic>
          <a:graphicData uri="http://schemas.openxmlformats.org/presentationml/2006/ole">
            <mc:AlternateContent xmlns:mc="http://schemas.openxmlformats.org/markup-compatibility/2006">
              <mc:Choice xmlns:v="urn:schemas-microsoft-com:vml" Requires="v">
                <p:oleObj spid="_x0000_s95334" name="Equation" r:id="rId7" imgW="1930400" imgH="406400" progId="Equation.3">
                  <p:embed/>
                </p:oleObj>
              </mc:Choice>
              <mc:Fallback>
                <p:oleObj name="Equation" r:id="rId7" imgW="1930400" imgH="4064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683" y="2521744"/>
                        <a:ext cx="4043362"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4" name="Object 18">
            <a:extLst>
              <a:ext uri="{FF2B5EF4-FFF2-40B4-BE49-F238E27FC236}">
                <a16:creationId xmlns:a16="http://schemas.microsoft.com/office/drawing/2014/main" id="{57F83D17-EC86-482A-B8DD-EA6C77F5BFCE}"/>
              </a:ext>
            </a:extLst>
          </p:cNvPr>
          <p:cNvGraphicFramePr>
            <a:graphicFrameLocks noChangeAspect="1"/>
          </p:cNvGraphicFramePr>
          <p:nvPr>
            <p:extLst>
              <p:ext uri="{D42A27DB-BD31-4B8C-83A1-F6EECF244321}">
                <p14:modId xmlns:p14="http://schemas.microsoft.com/office/powerpoint/2010/main" val="3125202560"/>
              </p:ext>
            </p:extLst>
          </p:nvPr>
        </p:nvGraphicFramePr>
        <p:xfrm>
          <a:off x="361157" y="3463794"/>
          <a:ext cx="3643312" cy="850900"/>
        </p:xfrm>
        <a:graphic>
          <a:graphicData uri="http://schemas.openxmlformats.org/presentationml/2006/ole">
            <mc:AlternateContent xmlns:mc="http://schemas.openxmlformats.org/markup-compatibility/2006">
              <mc:Choice xmlns:v="urn:schemas-microsoft-com:vml" Requires="v">
                <p:oleObj spid="_x0000_s95335" name="Equation" r:id="rId9" imgW="1739900" imgH="406400" progId="Equation.3">
                  <p:embed/>
                </p:oleObj>
              </mc:Choice>
              <mc:Fallback>
                <p:oleObj name="Equation" r:id="rId9" imgW="1739900" imgH="4064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57" y="3463794"/>
                        <a:ext cx="3643312"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5" name="Text Box 21">
            <a:extLst>
              <a:ext uri="{FF2B5EF4-FFF2-40B4-BE49-F238E27FC236}">
                <a16:creationId xmlns:a16="http://schemas.microsoft.com/office/drawing/2014/main" id="{AE50970F-081B-4DDF-A3C4-6007C88F3ECD}"/>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a:extLst>
              <a:ext uri="{FF2B5EF4-FFF2-40B4-BE49-F238E27FC236}">
                <a16:creationId xmlns:a16="http://schemas.microsoft.com/office/drawing/2014/main" id="{6332631E-6AEF-40C2-9067-5B5B01583F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63F6A5D-5AD0-4896-B151-2D185FFBD8F2}" type="slidenum">
              <a:rPr lang="en-US" altLang="en-US" sz="1400">
                <a:latin typeface="Comic Sans MS" panose="030F0702030302020204" pitchFamily="66" charset="0"/>
              </a:rPr>
              <a:pPr>
                <a:spcBef>
                  <a:spcPct val="0"/>
                </a:spcBef>
                <a:buFontTx/>
                <a:buNone/>
              </a:pPr>
              <a:t>45</a:t>
            </a:fld>
            <a:endParaRPr lang="en-US" altLang="en-US" sz="1400" dirty="0">
              <a:latin typeface="Comic Sans MS" panose="030F0702030302020204" pitchFamily="66" charset="0"/>
            </a:endParaRPr>
          </a:p>
        </p:txBody>
      </p:sp>
      <p:graphicFrame>
        <p:nvGraphicFramePr>
          <p:cNvPr id="97283" name="Object 4">
            <a:extLst>
              <a:ext uri="{FF2B5EF4-FFF2-40B4-BE49-F238E27FC236}">
                <a16:creationId xmlns:a16="http://schemas.microsoft.com/office/drawing/2014/main" id="{F346B344-F06A-4516-A999-22BAA1560497}"/>
              </a:ext>
            </a:extLst>
          </p:cNvPr>
          <p:cNvGraphicFramePr>
            <a:graphicFrameLocks noChangeAspect="1"/>
          </p:cNvGraphicFramePr>
          <p:nvPr/>
        </p:nvGraphicFramePr>
        <p:xfrm>
          <a:off x="1258888" y="4076700"/>
          <a:ext cx="3863975" cy="1431925"/>
        </p:xfrm>
        <a:graphic>
          <a:graphicData uri="http://schemas.openxmlformats.org/presentationml/2006/ole">
            <mc:AlternateContent xmlns:mc="http://schemas.openxmlformats.org/markup-compatibility/2006">
              <mc:Choice xmlns:v="urn:schemas-microsoft-com:vml" Requires="v">
                <p:oleObj spid="_x0000_s97351" name="Equation" r:id="rId4" imgW="1841500" imgH="685800" progId="Equation.3">
                  <p:embed/>
                </p:oleObj>
              </mc:Choice>
              <mc:Fallback>
                <p:oleObj name="Equation" r:id="rId4" imgW="1841500" imgH="685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4076700"/>
                        <a:ext cx="3863975"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4" name="Rectangle 5">
            <a:extLst>
              <a:ext uri="{FF2B5EF4-FFF2-40B4-BE49-F238E27FC236}">
                <a16:creationId xmlns:a16="http://schemas.microsoft.com/office/drawing/2014/main" id="{E440442B-68D0-4C62-9D14-73594C5FFC9C}"/>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7285" name="Rectangle 6">
            <a:extLst>
              <a:ext uri="{FF2B5EF4-FFF2-40B4-BE49-F238E27FC236}">
                <a16:creationId xmlns:a16="http://schemas.microsoft.com/office/drawing/2014/main" id="{2A2A6A1C-A7BD-4B72-9622-75FF1F126923}"/>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7286" name="Text Box 7">
            <a:extLst>
              <a:ext uri="{FF2B5EF4-FFF2-40B4-BE49-F238E27FC236}">
                <a16:creationId xmlns:a16="http://schemas.microsoft.com/office/drawing/2014/main" id="{AF33F95D-A6B3-4757-AE55-275AEAB61EE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97287" name="Text Box 8">
            <a:extLst>
              <a:ext uri="{FF2B5EF4-FFF2-40B4-BE49-F238E27FC236}">
                <a16:creationId xmlns:a16="http://schemas.microsoft.com/office/drawing/2014/main" id="{8C010EE1-2802-4420-9EAB-B067EE9C201D}"/>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7288" name="Text Box 9">
            <a:extLst>
              <a:ext uri="{FF2B5EF4-FFF2-40B4-BE49-F238E27FC236}">
                <a16:creationId xmlns:a16="http://schemas.microsoft.com/office/drawing/2014/main" id="{3A5B1F68-1429-4AB7-AD64-FD398BB7DDE8}"/>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97289" name="Text Box 10">
            <a:extLst>
              <a:ext uri="{FF2B5EF4-FFF2-40B4-BE49-F238E27FC236}">
                <a16:creationId xmlns:a16="http://schemas.microsoft.com/office/drawing/2014/main" id="{AF45DAEC-58CB-49F0-A772-5265F7E3406E}"/>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97290" name="Text Box 11">
            <a:extLst>
              <a:ext uri="{FF2B5EF4-FFF2-40B4-BE49-F238E27FC236}">
                <a16:creationId xmlns:a16="http://schemas.microsoft.com/office/drawing/2014/main" id="{D2AF1F11-F792-42A0-96F1-515B5989C647}"/>
              </a:ext>
            </a:extLst>
          </p:cNvPr>
          <p:cNvSpPr txBox="1">
            <a:spLocks noChangeArrowheads="1"/>
          </p:cNvSpPr>
          <p:nvPr/>
        </p:nvSpPr>
        <p:spPr bwMode="auto">
          <a:xfrm>
            <a:off x="395288" y="1628775"/>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Q-point:</a:t>
            </a:r>
          </a:p>
        </p:txBody>
      </p:sp>
      <p:graphicFrame>
        <p:nvGraphicFramePr>
          <p:cNvPr id="97291" name="Object 12">
            <a:extLst>
              <a:ext uri="{FF2B5EF4-FFF2-40B4-BE49-F238E27FC236}">
                <a16:creationId xmlns:a16="http://schemas.microsoft.com/office/drawing/2014/main" id="{34A92A3C-D840-45B1-B17E-E25BDF66F9F1}"/>
              </a:ext>
            </a:extLst>
          </p:cNvPr>
          <p:cNvGraphicFramePr>
            <a:graphicFrameLocks noChangeAspect="1"/>
          </p:cNvGraphicFramePr>
          <p:nvPr/>
        </p:nvGraphicFramePr>
        <p:xfrm>
          <a:off x="1219200" y="2276475"/>
          <a:ext cx="4414838" cy="506413"/>
        </p:xfrm>
        <a:graphic>
          <a:graphicData uri="http://schemas.openxmlformats.org/presentationml/2006/ole">
            <mc:AlternateContent xmlns:mc="http://schemas.openxmlformats.org/markup-compatibility/2006">
              <mc:Choice xmlns:v="urn:schemas-microsoft-com:vml" Requires="v">
                <p:oleObj spid="_x0000_s97352" name="Equation" r:id="rId6" imgW="2108200" imgH="241300" progId="Equation.3">
                  <p:embed/>
                </p:oleObj>
              </mc:Choice>
              <mc:Fallback>
                <p:oleObj name="Equation" r:id="rId6" imgW="2108200" imgH="2413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276475"/>
                        <a:ext cx="4414838"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2" name="Text Box 13">
            <a:extLst>
              <a:ext uri="{FF2B5EF4-FFF2-40B4-BE49-F238E27FC236}">
                <a16:creationId xmlns:a16="http://schemas.microsoft.com/office/drawing/2014/main" id="{89533AE1-5D1C-4264-8F95-CFB5E70B23D6}"/>
              </a:ext>
            </a:extLst>
          </p:cNvPr>
          <p:cNvSpPr txBox="1">
            <a:spLocks noChangeArrowheads="1"/>
          </p:cNvSpPr>
          <p:nvPr/>
        </p:nvSpPr>
        <p:spPr bwMode="auto">
          <a:xfrm>
            <a:off x="395288" y="3187700"/>
            <a:ext cx="3185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transconductance is;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a:extLst>
              <a:ext uri="{FF2B5EF4-FFF2-40B4-BE49-F238E27FC236}">
                <a16:creationId xmlns:a16="http://schemas.microsoft.com/office/drawing/2014/main" id="{FC8B9611-64BC-4892-BAB0-150B66446C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3924A8C-408F-4038-80F6-45621C97F45B}" type="slidenum">
              <a:rPr lang="en-US" altLang="en-US" sz="1400">
                <a:latin typeface="Comic Sans MS" panose="030F0702030302020204" pitchFamily="66" charset="0"/>
              </a:rPr>
              <a:pPr>
                <a:spcBef>
                  <a:spcPct val="0"/>
                </a:spcBef>
                <a:buFontTx/>
                <a:buNone/>
              </a:pPr>
              <a:t>46</a:t>
            </a:fld>
            <a:endParaRPr lang="en-US" altLang="en-US" sz="1400" dirty="0">
              <a:latin typeface="Comic Sans MS" panose="030F0702030302020204" pitchFamily="66" charset="0"/>
            </a:endParaRPr>
          </a:p>
        </p:txBody>
      </p:sp>
      <p:sp>
        <p:nvSpPr>
          <p:cNvPr id="99331" name="Rectangle 3">
            <a:extLst>
              <a:ext uri="{FF2B5EF4-FFF2-40B4-BE49-F238E27FC236}">
                <a16:creationId xmlns:a16="http://schemas.microsoft.com/office/drawing/2014/main" id="{325643CD-F4E1-4860-85E6-2E3C6179CDD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9332" name="Rectangle 4">
            <a:extLst>
              <a:ext uri="{FF2B5EF4-FFF2-40B4-BE49-F238E27FC236}">
                <a16:creationId xmlns:a16="http://schemas.microsoft.com/office/drawing/2014/main" id="{FB0EBECB-0383-463C-82BB-338F4D3239CB}"/>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99333" name="Text Box 5">
            <a:extLst>
              <a:ext uri="{FF2B5EF4-FFF2-40B4-BE49-F238E27FC236}">
                <a16:creationId xmlns:a16="http://schemas.microsoft.com/office/drawing/2014/main" id="{CB9AB82F-C674-47EA-A2B8-4BB1784D62EC}"/>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99334" name="Text Box 6">
            <a:extLst>
              <a:ext uri="{FF2B5EF4-FFF2-40B4-BE49-F238E27FC236}">
                <a16:creationId xmlns:a16="http://schemas.microsoft.com/office/drawing/2014/main" id="{23222604-901B-4B60-A9FA-4A447BFA181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99335" name="Text Box 7">
            <a:extLst>
              <a:ext uri="{FF2B5EF4-FFF2-40B4-BE49-F238E27FC236}">
                <a16:creationId xmlns:a16="http://schemas.microsoft.com/office/drawing/2014/main" id="{2BAFFC23-73ED-4631-A292-DBE55CFB8908}"/>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99336" name="Text Box 8">
            <a:extLst>
              <a:ext uri="{FF2B5EF4-FFF2-40B4-BE49-F238E27FC236}">
                <a16:creationId xmlns:a16="http://schemas.microsoft.com/office/drawing/2014/main" id="{49430CE6-56C0-4566-A270-7DF2BA85EFCC}"/>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99337" name="Text Box 12">
            <a:extLst>
              <a:ext uri="{FF2B5EF4-FFF2-40B4-BE49-F238E27FC236}">
                <a16:creationId xmlns:a16="http://schemas.microsoft.com/office/drawing/2014/main" id="{B9109FA1-1DDE-496F-8FDA-14FC8EBA5D95}"/>
              </a:ext>
            </a:extLst>
          </p:cNvPr>
          <p:cNvSpPr txBox="1">
            <a:spLocks noChangeArrowheads="1"/>
          </p:cNvSpPr>
          <p:nvPr/>
        </p:nvSpPr>
        <p:spPr bwMode="auto">
          <a:xfrm>
            <a:off x="472308" y="1444589"/>
            <a:ext cx="61574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ac equivalent circuit may be drawn as follows;</a:t>
            </a:r>
          </a:p>
        </p:txBody>
      </p:sp>
      <p:pic>
        <p:nvPicPr>
          <p:cNvPr id="99338" name="Picture 13">
            <a:extLst>
              <a:ext uri="{FF2B5EF4-FFF2-40B4-BE49-F238E27FC236}">
                <a16:creationId xmlns:a16="http://schemas.microsoft.com/office/drawing/2014/main" id="{EDAE44E0-5233-4C96-A18B-C4BF6B7A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036" y="2506711"/>
            <a:ext cx="4681264" cy="221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864A4EA1-A4A6-4DD9-A6ED-83910C01D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62" y="1954209"/>
            <a:ext cx="28450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a:extLst>
              <a:ext uri="{FF2B5EF4-FFF2-40B4-BE49-F238E27FC236}">
                <a16:creationId xmlns:a16="http://schemas.microsoft.com/office/drawing/2014/main" id="{25B1B3A5-BBA1-4F41-8FC6-95F3405ED2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5964DA5-7E0C-4389-A5F1-4FD892169616}" type="slidenum">
              <a:rPr lang="en-US" altLang="en-US" sz="1400">
                <a:latin typeface="Comic Sans MS" panose="030F0702030302020204" pitchFamily="66" charset="0"/>
              </a:rPr>
              <a:pPr>
                <a:spcBef>
                  <a:spcPct val="0"/>
                </a:spcBef>
                <a:buFontTx/>
                <a:buNone/>
              </a:pPr>
              <a:t>47</a:t>
            </a:fld>
            <a:endParaRPr lang="en-US" altLang="en-US" sz="1400" dirty="0">
              <a:latin typeface="Comic Sans MS" panose="030F0702030302020204" pitchFamily="66" charset="0"/>
            </a:endParaRPr>
          </a:p>
        </p:txBody>
      </p:sp>
      <p:sp>
        <p:nvSpPr>
          <p:cNvPr id="101379" name="Rectangle 2">
            <a:extLst>
              <a:ext uri="{FF2B5EF4-FFF2-40B4-BE49-F238E27FC236}">
                <a16:creationId xmlns:a16="http://schemas.microsoft.com/office/drawing/2014/main" id="{1BF10211-CB4D-4624-A34B-5B351A53CED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1380" name="Rectangle 3">
            <a:extLst>
              <a:ext uri="{FF2B5EF4-FFF2-40B4-BE49-F238E27FC236}">
                <a16:creationId xmlns:a16="http://schemas.microsoft.com/office/drawing/2014/main" id="{9D4EE80B-BC29-4C0D-8405-2F0F5A1D3DDD}"/>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1381" name="Text Box 4">
            <a:extLst>
              <a:ext uri="{FF2B5EF4-FFF2-40B4-BE49-F238E27FC236}">
                <a16:creationId xmlns:a16="http://schemas.microsoft.com/office/drawing/2014/main" id="{048B77A3-622E-4372-AD95-A1E2C1BD546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01382" name="Text Box 5">
            <a:extLst>
              <a:ext uri="{FF2B5EF4-FFF2-40B4-BE49-F238E27FC236}">
                <a16:creationId xmlns:a16="http://schemas.microsoft.com/office/drawing/2014/main" id="{A0F561AF-268A-4D8D-AE61-4BDE98B3A268}"/>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01383" name="Text Box 6">
            <a:extLst>
              <a:ext uri="{FF2B5EF4-FFF2-40B4-BE49-F238E27FC236}">
                <a16:creationId xmlns:a16="http://schemas.microsoft.com/office/drawing/2014/main" id="{0011D948-AB33-480F-BF0C-72144A66FDB5}"/>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101384" name="Text Box 7">
            <a:extLst>
              <a:ext uri="{FF2B5EF4-FFF2-40B4-BE49-F238E27FC236}">
                <a16:creationId xmlns:a16="http://schemas.microsoft.com/office/drawing/2014/main" id="{B6ED2491-D6D7-4E7F-B32A-5A12105A2EB9}"/>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01385" name="Text Box 8">
            <a:extLst>
              <a:ext uri="{FF2B5EF4-FFF2-40B4-BE49-F238E27FC236}">
                <a16:creationId xmlns:a16="http://schemas.microsoft.com/office/drawing/2014/main" id="{D9F95C3F-F9F1-4F31-B684-14FBBD5868DF}"/>
              </a:ext>
            </a:extLst>
          </p:cNvPr>
          <p:cNvSpPr txBox="1">
            <a:spLocks noChangeArrowheads="1"/>
          </p:cNvSpPr>
          <p:nvPr/>
        </p:nvSpPr>
        <p:spPr bwMode="auto">
          <a:xfrm>
            <a:off x="467544" y="1562040"/>
            <a:ext cx="72683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equivalent circuit may be drawn as follows;</a:t>
            </a:r>
          </a:p>
        </p:txBody>
      </p:sp>
      <p:pic>
        <p:nvPicPr>
          <p:cNvPr id="101386" name="Picture 12">
            <a:extLst>
              <a:ext uri="{FF2B5EF4-FFF2-40B4-BE49-F238E27FC236}">
                <a16:creationId xmlns:a16="http://schemas.microsoft.com/office/drawing/2014/main" id="{E88BBC45-34C8-44E9-8816-98F7D714C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328361"/>
            <a:ext cx="3960440" cy="247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F0A7397B-9AC6-4AB6-8E5F-0A8577F3E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15" y="2528123"/>
            <a:ext cx="3816424" cy="180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a:extLst>
              <a:ext uri="{FF2B5EF4-FFF2-40B4-BE49-F238E27FC236}">
                <a16:creationId xmlns:a16="http://schemas.microsoft.com/office/drawing/2014/main" id="{39CCCBAF-57D6-440A-958C-679F73D248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C681FC4-5B69-4875-9C66-6A28123B9890}" type="slidenum">
              <a:rPr lang="en-US" altLang="en-US" sz="1400">
                <a:latin typeface="Comic Sans MS" panose="030F0702030302020204" pitchFamily="66" charset="0"/>
              </a:rPr>
              <a:pPr>
                <a:spcBef>
                  <a:spcPct val="0"/>
                </a:spcBef>
                <a:buFontTx/>
                <a:buNone/>
              </a:pPr>
              <a:t>48</a:t>
            </a:fld>
            <a:endParaRPr lang="en-US" altLang="en-US" sz="1400" dirty="0">
              <a:latin typeface="Comic Sans MS" panose="030F0702030302020204" pitchFamily="66" charset="0"/>
            </a:endParaRPr>
          </a:p>
        </p:txBody>
      </p:sp>
      <p:sp>
        <p:nvSpPr>
          <p:cNvPr id="103427" name="Rectangle 2">
            <a:extLst>
              <a:ext uri="{FF2B5EF4-FFF2-40B4-BE49-F238E27FC236}">
                <a16:creationId xmlns:a16="http://schemas.microsoft.com/office/drawing/2014/main" id="{F5881603-1C33-4D80-8A56-9324F72D8C7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3428" name="Rectangle 3">
            <a:extLst>
              <a:ext uri="{FF2B5EF4-FFF2-40B4-BE49-F238E27FC236}">
                <a16:creationId xmlns:a16="http://schemas.microsoft.com/office/drawing/2014/main" id="{808669D2-B264-4816-B50F-D0ECA6183F03}"/>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3429" name="Text Box 4">
            <a:extLst>
              <a:ext uri="{FF2B5EF4-FFF2-40B4-BE49-F238E27FC236}">
                <a16:creationId xmlns:a16="http://schemas.microsoft.com/office/drawing/2014/main" id="{781B9954-971A-4B9E-B760-393E31F90B4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03430" name="Text Box 5">
            <a:extLst>
              <a:ext uri="{FF2B5EF4-FFF2-40B4-BE49-F238E27FC236}">
                <a16:creationId xmlns:a16="http://schemas.microsoft.com/office/drawing/2014/main" id="{FF060546-CB75-4EB0-B08D-78616BBECC81}"/>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03431" name="Text Box 6">
            <a:extLst>
              <a:ext uri="{FF2B5EF4-FFF2-40B4-BE49-F238E27FC236}">
                <a16:creationId xmlns:a16="http://schemas.microsoft.com/office/drawing/2014/main" id="{18B6D24E-B825-42CC-A51E-12A067C243F4}"/>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103432" name="Text Box 7">
            <a:extLst>
              <a:ext uri="{FF2B5EF4-FFF2-40B4-BE49-F238E27FC236}">
                <a16:creationId xmlns:a16="http://schemas.microsoft.com/office/drawing/2014/main" id="{33D7DA3A-6B49-4561-8837-2E2A8E9C14D2}"/>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03433" name="Picture 9">
            <a:extLst>
              <a:ext uri="{FF2B5EF4-FFF2-40B4-BE49-F238E27FC236}">
                <a16:creationId xmlns:a16="http://schemas.microsoft.com/office/drawing/2014/main" id="{8A043DA7-9D34-4EDA-AE82-943B5CF39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644" y="1343776"/>
            <a:ext cx="4608264" cy="28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3434" name="Object 10">
            <a:extLst>
              <a:ext uri="{FF2B5EF4-FFF2-40B4-BE49-F238E27FC236}">
                <a16:creationId xmlns:a16="http://schemas.microsoft.com/office/drawing/2014/main" id="{5B73D8C4-7375-4B79-9F1C-591318BD1A3B}"/>
              </a:ext>
            </a:extLst>
          </p:cNvPr>
          <p:cNvGraphicFramePr>
            <a:graphicFrameLocks noChangeAspect="1"/>
          </p:cNvGraphicFramePr>
          <p:nvPr/>
        </p:nvGraphicFramePr>
        <p:xfrm>
          <a:off x="1536700" y="1768475"/>
          <a:ext cx="2314575" cy="1012825"/>
        </p:xfrm>
        <a:graphic>
          <a:graphicData uri="http://schemas.openxmlformats.org/presentationml/2006/ole">
            <mc:AlternateContent xmlns:mc="http://schemas.openxmlformats.org/markup-compatibility/2006">
              <mc:Choice xmlns:v="urn:schemas-microsoft-com:vml" Requires="v">
                <p:oleObj spid="_x0000_s103520" name="Equation" r:id="rId5" imgW="1104900" imgH="482600" progId="Equation.3">
                  <p:embed/>
                </p:oleObj>
              </mc:Choice>
              <mc:Fallback>
                <p:oleObj name="Equation" r:id="rId5" imgW="1104900" imgH="482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700" y="1768475"/>
                        <a:ext cx="23145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5" name="Object 11">
            <a:extLst>
              <a:ext uri="{FF2B5EF4-FFF2-40B4-BE49-F238E27FC236}">
                <a16:creationId xmlns:a16="http://schemas.microsoft.com/office/drawing/2014/main" id="{91434027-EA61-412E-AC3E-F341796B490A}"/>
              </a:ext>
            </a:extLst>
          </p:cNvPr>
          <p:cNvGraphicFramePr>
            <a:graphicFrameLocks noChangeAspect="1"/>
          </p:cNvGraphicFramePr>
          <p:nvPr/>
        </p:nvGraphicFramePr>
        <p:xfrm>
          <a:off x="1538288" y="3141663"/>
          <a:ext cx="1943100" cy="506412"/>
        </p:xfrm>
        <a:graphic>
          <a:graphicData uri="http://schemas.openxmlformats.org/presentationml/2006/ole">
            <mc:AlternateContent xmlns:mc="http://schemas.openxmlformats.org/markup-compatibility/2006">
              <mc:Choice xmlns:v="urn:schemas-microsoft-com:vml" Requires="v">
                <p:oleObj spid="_x0000_s103521" name="Equation" r:id="rId7" imgW="927100" imgH="241300" progId="Equation.3">
                  <p:embed/>
                </p:oleObj>
              </mc:Choice>
              <mc:Fallback>
                <p:oleObj name="Equation" r:id="rId7" imgW="927100" imgH="2413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88" y="3141663"/>
                        <a:ext cx="19431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36" name="Text Box 13">
            <a:extLst>
              <a:ext uri="{FF2B5EF4-FFF2-40B4-BE49-F238E27FC236}">
                <a16:creationId xmlns:a16="http://schemas.microsoft.com/office/drawing/2014/main" id="{AAD50975-436A-4720-995E-C3F62E07C0D6}"/>
              </a:ext>
            </a:extLst>
          </p:cNvPr>
          <p:cNvSpPr txBox="1">
            <a:spLocks noChangeArrowheads="1"/>
          </p:cNvSpPr>
          <p:nvPr/>
        </p:nvSpPr>
        <p:spPr bwMode="auto">
          <a:xfrm>
            <a:off x="592138" y="4051300"/>
            <a:ext cx="3937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voltage gain is;</a:t>
            </a:r>
          </a:p>
        </p:txBody>
      </p:sp>
      <mc:AlternateContent xmlns:mc="http://schemas.openxmlformats.org/markup-compatibility/2006" xmlns:a14="http://schemas.microsoft.com/office/drawing/2010/main">
        <mc:Choice Requires="a14">
          <p:sp>
            <p:nvSpPr>
              <p:cNvPr id="103437" name="Object 14">
                <a:extLst>
                  <a:ext uri="{FF2B5EF4-FFF2-40B4-BE49-F238E27FC236}">
                    <a16:creationId xmlns:a16="http://schemas.microsoft.com/office/drawing/2014/main" id="{136440A1-5163-4E50-BD3E-3A975969FFE7}"/>
                  </a:ext>
                </a:extLst>
              </p:cNvPr>
              <p:cNvSpPr txBox="1"/>
              <p:nvPr/>
            </p:nvSpPr>
            <p:spPr bwMode="auto">
              <a:xfrm>
                <a:off x="592138" y="4749800"/>
                <a:ext cx="4845050" cy="987425"/>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𝐴</m:t>
                          </m:r>
                        </m:e>
                        <m:sub>
                          <m:r>
                            <a:rPr lang="tr-TR" i="1">
                              <a:solidFill>
                                <a:srgbClr val="000000"/>
                              </a:solidFill>
                              <a:latin typeface="Cambria Math" panose="02040503050406030204" pitchFamily="18" charset="0"/>
                            </a:rPr>
                            <m:t>𝑣</m:t>
                          </m:r>
                        </m:sub>
                      </m:sSub>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𝑜</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𝑖</m:t>
                              </m:r>
                            </m:sub>
                          </m:sSub>
                        </m:den>
                      </m:f>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𝑔𝑠</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𝐷</m:t>
                              </m:r>
                            </m:sub>
                          </m:sSub>
                        </m:num>
                        <m:den>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𝑔𝑠</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𝑉</m:t>
                              </m:r>
                            </m:e>
                            <m:sub>
                              <m:r>
                                <a:rPr lang="tr-TR" i="1">
                                  <a:solidFill>
                                    <a:srgbClr val="000000"/>
                                  </a:solidFill>
                                  <a:latin typeface="Cambria Math" panose="02040503050406030204" pitchFamily="18" charset="0"/>
                                </a:rPr>
                                <m:t>𝑔𝑠</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𝑆</m:t>
                              </m:r>
                            </m:sub>
                          </m:sSub>
                        </m:den>
                      </m:f>
                      <m:r>
                        <a:rPr lang="tr-TR" i="1">
                          <a:solidFill>
                            <a:srgbClr val="000000"/>
                          </a:solidFill>
                          <a:latin typeface="Cambria Math" panose="02040503050406030204" pitchFamily="18" charset="0"/>
                        </a:rPr>
                        <m:t>=−</m:t>
                      </m:r>
                      <m:f>
                        <m:fPr>
                          <m:ctrlPr>
                            <a:rPr lang="tr-TR" i="1">
                              <a:solidFill>
                                <a:srgbClr val="000000"/>
                              </a:solidFill>
                              <a:latin typeface="Cambria Math" panose="02040503050406030204" pitchFamily="18" charset="0"/>
                            </a:rPr>
                          </m:ctrlPr>
                        </m:fPr>
                        <m:num>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𝐷</m:t>
                              </m:r>
                            </m:sub>
                          </m:sSub>
                        </m:num>
                        <m:den>
                          <m:r>
                            <a:rPr lang="tr-TR" i="1">
                              <a:solidFill>
                                <a:srgbClr val="000000"/>
                              </a:solidFill>
                              <a:latin typeface="Cambria Math" panose="02040503050406030204" pitchFamily="18" charset="0"/>
                            </a:rPr>
                            <m:t>1+</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𝑔</m:t>
                              </m:r>
                            </m:e>
                            <m:sub>
                              <m:r>
                                <a:rPr lang="tr-TR" i="1">
                                  <a:solidFill>
                                    <a:srgbClr val="000000"/>
                                  </a:solidFill>
                                  <a:latin typeface="Cambria Math" panose="02040503050406030204" pitchFamily="18" charset="0"/>
                                </a:rPr>
                                <m:t>𝑚</m:t>
                              </m:r>
                            </m:sub>
                          </m:sSub>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𝑅</m:t>
                              </m:r>
                            </m:e>
                            <m:sub>
                              <m:r>
                                <a:rPr lang="tr-TR" i="1">
                                  <a:solidFill>
                                    <a:srgbClr val="000000"/>
                                  </a:solidFill>
                                  <a:latin typeface="Cambria Math" panose="02040503050406030204" pitchFamily="18" charset="0"/>
                                </a:rPr>
                                <m:t>𝑆</m:t>
                              </m:r>
                            </m:sub>
                          </m:sSub>
                        </m:den>
                      </m:f>
                    </m:oMath>
                  </m:oMathPara>
                </a14:m>
                <a:endParaRPr lang="tr-TR" dirty="0"/>
              </a:p>
            </p:txBody>
          </p:sp>
        </mc:Choice>
        <mc:Fallback xmlns="">
          <p:sp>
            <p:nvSpPr>
              <p:cNvPr id="103437" name="Object 14">
                <a:extLst>
                  <a:ext uri="{FF2B5EF4-FFF2-40B4-BE49-F238E27FC236}">
                    <a16:creationId xmlns:a16="http://schemas.microsoft.com/office/drawing/2014/main" id="{136440A1-5163-4E50-BD3E-3A975969FFE7}"/>
                  </a:ext>
                </a:extLst>
              </p:cNvPr>
              <p:cNvSpPr txBox="1">
                <a:spLocks noRot="1" noChangeAspect="1" noMove="1" noResize="1" noEditPoints="1" noAdjustHandles="1" noChangeArrowheads="1" noChangeShapeType="1" noTextEdit="1"/>
              </p:cNvSpPr>
              <p:nvPr/>
            </p:nvSpPr>
            <p:spPr bwMode="auto">
              <a:xfrm>
                <a:off x="592138" y="4749800"/>
                <a:ext cx="4845050" cy="987425"/>
              </a:xfrm>
              <a:prstGeom prst="rect">
                <a:avLst/>
              </a:prstGeom>
              <a:blipFill>
                <a:blip r:embed="rId9"/>
                <a:stretch>
                  <a:fillRect/>
                </a:stretch>
              </a:blipFill>
              <a:ln>
                <a:noFill/>
              </a:ln>
              <a:effectLst/>
              <a:extLst/>
            </p:spPr>
            <p:txBody>
              <a:bodyPr/>
              <a:lstStyle/>
              <a:p>
                <a:r>
                  <a:rPr lang="tr-TR">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a:extLst>
              <a:ext uri="{FF2B5EF4-FFF2-40B4-BE49-F238E27FC236}">
                <a16:creationId xmlns:a16="http://schemas.microsoft.com/office/drawing/2014/main" id="{66051DAA-28CB-4E3F-9DFC-2D3B884399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B749C16-BE42-4AAD-8FAD-1192A94558C8}" type="slidenum">
              <a:rPr lang="en-US" altLang="en-US" sz="1400">
                <a:latin typeface="Comic Sans MS" panose="030F0702030302020204" pitchFamily="66" charset="0"/>
              </a:rPr>
              <a:pPr>
                <a:spcBef>
                  <a:spcPct val="0"/>
                </a:spcBef>
                <a:buFontTx/>
                <a:buNone/>
              </a:pPr>
              <a:t>49</a:t>
            </a:fld>
            <a:endParaRPr lang="en-US" altLang="en-US" sz="1400" dirty="0">
              <a:latin typeface="Comic Sans MS" panose="030F0702030302020204" pitchFamily="66" charset="0"/>
            </a:endParaRPr>
          </a:p>
        </p:txBody>
      </p:sp>
      <p:sp>
        <p:nvSpPr>
          <p:cNvPr id="105475" name="Rectangle 2">
            <a:extLst>
              <a:ext uri="{FF2B5EF4-FFF2-40B4-BE49-F238E27FC236}">
                <a16:creationId xmlns:a16="http://schemas.microsoft.com/office/drawing/2014/main" id="{A6900C2A-D8AB-4DBE-B7D4-E39C5C54211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5476" name="Rectangle 3">
            <a:extLst>
              <a:ext uri="{FF2B5EF4-FFF2-40B4-BE49-F238E27FC236}">
                <a16:creationId xmlns:a16="http://schemas.microsoft.com/office/drawing/2014/main" id="{99E96EEF-6D8D-41B2-A76B-28C27D910799}"/>
              </a:ext>
            </a:extLst>
          </p:cNvPr>
          <p:cNvSpPr>
            <a:spLocks noChangeArrowheads="1"/>
          </p:cNvSpPr>
          <p:nvPr/>
        </p:nvSpPr>
        <p:spPr bwMode="auto">
          <a:xfrm>
            <a:off x="12700" y="704850"/>
            <a:ext cx="9144000" cy="477838"/>
          </a:xfrm>
          <a:prstGeom prst="rect">
            <a:avLst/>
          </a:prstGeom>
          <a:solidFill>
            <a:srgbClr val="F0FD4D"/>
          </a:solidFill>
          <a:ln w="28575">
            <a:solidFill>
              <a:srgbClr val="FF99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5477" name="Text Box 4">
            <a:extLst>
              <a:ext uri="{FF2B5EF4-FFF2-40B4-BE49-F238E27FC236}">
                <a16:creationId xmlns:a16="http://schemas.microsoft.com/office/drawing/2014/main" id="{D652B191-152B-496E-83B1-0D885C7EA5A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05478" name="Text Box 5">
            <a:extLst>
              <a:ext uri="{FF2B5EF4-FFF2-40B4-BE49-F238E27FC236}">
                <a16:creationId xmlns:a16="http://schemas.microsoft.com/office/drawing/2014/main" id="{F0E0C550-BF46-4206-B985-61E720076318}"/>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05479" name="Text Box 6">
            <a:extLst>
              <a:ext uri="{FF2B5EF4-FFF2-40B4-BE49-F238E27FC236}">
                <a16:creationId xmlns:a16="http://schemas.microsoft.com/office/drawing/2014/main" id="{5A87AE60-6060-412C-B7F6-0FD8E820F80D}"/>
              </a:ext>
            </a:extLst>
          </p:cNvPr>
          <p:cNvSpPr txBox="1">
            <a:spLocks noChangeArrowheads="1"/>
          </p:cNvSpPr>
          <p:nvPr/>
        </p:nvSpPr>
        <p:spPr bwMode="auto">
          <a:xfrm>
            <a:off x="34925" y="692150"/>
            <a:ext cx="373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S</a:t>
            </a:r>
          </a:p>
        </p:txBody>
      </p:sp>
      <p:sp>
        <p:nvSpPr>
          <p:cNvPr id="105480" name="Text Box 7">
            <a:extLst>
              <a:ext uri="{FF2B5EF4-FFF2-40B4-BE49-F238E27FC236}">
                <a16:creationId xmlns:a16="http://schemas.microsoft.com/office/drawing/2014/main" id="{D6D2EA31-7CB8-4F7B-B25C-3326CB6AC664}"/>
              </a:ext>
            </a:extLst>
          </p:cNvPr>
          <p:cNvSpPr txBox="1">
            <a:spLocks noChangeArrowheads="1"/>
          </p:cNvSpPr>
          <p:nvPr/>
        </p:nvSpPr>
        <p:spPr bwMode="auto">
          <a:xfrm>
            <a:off x="3924300" y="704850"/>
            <a:ext cx="4315605" cy="46166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2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05481" name="Picture 8">
            <a:extLst>
              <a:ext uri="{FF2B5EF4-FFF2-40B4-BE49-F238E27FC236}">
                <a16:creationId xmlns:a16="http://schemas.microsoft.com/office/drawing/2014/main" id="{D1946E6B-49D3-4CAF-A154-70DAEB27F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412875"/>
            <a:ext cx="4824413"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2" name="Text Box 11">
            <a:extLst>
              <a:ext uri="{FF2B5EF4-FFF2-40B4-BE49-F238E27FC236}">
                <a16:creationId xmlns:a16="http://schemas.microsoft.com/office/drawing/2014/main" id="{04E3ACA6-290F-4B6E-B0E9-DABE0D2F4B52}"/>
              </a:ext>
            </a:extLst>
          </p:cNvPr>
          <p:cNvSpPr txBox="1">
            <a:spLocks noChangeArrowheads="1"/>
          </p:cNvSpPr>
          <p:nvPr/>
        </p:nvSpPr>
        <p:spPr bwMode="auto">
          <a:xfrm>
            <a:off x="592138" y="1484313"/>
            <a:ext cx="2561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values;</a:t>
            </a:r>
          </a:p>
        </p:txBody>
      </p:sp>
      <p:graphicFrame>
        <p:nvGraphicFramePr>
          <p:cNvPr id="105483" name="Object 12">
            <a:extLst>
              <a:ext uri="{FF2B5EF4-FFF2-40B4-BE49-F238E27FC236}">
                <a16:creationId xmlns:a16="http://schemas.microsoft.com/office/drawing/2014/main" id="{DAFE999E-2735-491B-AEA1-081F2B6C8033}"/>
              </a:ext>
            </a:extLst>
          </p:cNvPr>
          <p:cNvGraphicFramePr>
            <a:graphicFrameLocks noChangeAspect="1"/>
          </p:cNvGraphicFramePr>
          <p:nvPr/>
        </p:nvGraphicFramePr>
        <p:xfrm>
          <a:off x="1042988" y="2349500"/>
          <a:ext cx="2501900" cy="1733550"/>
        </p:xfrm>
        <a:graphic>
          <a:graphicData uri="http://schemas.openxmlformats.org/presentationml/2006/ole">
            <mc:AlternateContent xmlns:mc="http://schemas.openxmlformats.org/markup-compatibility/2006">
              <mc:Choice xmlns:v="urn:schemas-microsoft-com:vml" Requires="v">
                <p:oleObj spid="_x0000_s105513" name="Equation" r:id="rId5" imgW="1193800" imgH="825500" progId="Equation.3">
                  <p:embed/>
                </p:oleObj>
              </mc:Choice>
              <mc:Fallback>
                <p:oleObj name="Equation" r:id="rId5" imgW="1193800" imgH="8255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349500"/>
                        <a:ext cx="2501900" cy="173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5BEB7269-B4AB-416B-893A-21FFA0B1CA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FAFB961-DBFD-4C40-8DAB-018062EDA89E}" type="slidenum">
              <a:rPr lang="en-US" altLang="en-US" sz="1400">
                <a:latin typeface="Comic Sans MS" panose="030F0702030302020204" pitchFamily="66" charset="0"/>
              </a:rPr>
              <a:pPr>
                <a:spcBef>
                  <a:spcPct val="0"/>
                </a:spcBef>
                <a:buFontTx/>
                <a:buNone/>
              </a:pPr>
              <a:t>5</a:t>
            </a:fld>
            <a:endParaRPr lang="en-US" altLang="en-US" sz="1400" dirty="0">
              <a:latin typeface="Comic Sans MS" panose="030F0702030302020204" pitchFamily="66" charset="0"/>
            </a:endParaRPr>
          </a:p>
        </p:txBody>
      </p:sp>
      <p:sp>
        <p:nvSpPr>
          <p:cNvPr id="11267" name="Rectangle 2">
            <a:extLst>
              <a:ext uri="{FF2B5EF4-FFF2-40B4-BE49-F238E27FC236}">
                <a16:creationId xmlns:a16="http://schemas.microsoft.com/office/drawing/2014/main" id="{178E89B9-BC1A-4B2D-8BB7-88E36F7BF3D6}"/>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268" name="Rectangle 3">
            <a:extLst>
              <a:ext uri="{FF2B5EF4-FFF2-40B4-BE49-F238E27FC236}">
                <a16:creationId xmlns:a16="http://schemas.microsoft.com/office/drawing/2014/main" id="{503C0CD4-8A49-4F37-9189-5AA5E8640FB1}"/>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269" name="Text Box 4">
            <a:extLst>
              <a:ext uri="{FF2B5EF4-FFF2-40B4-BE49-F238E27FC236}">
                <a16:creationId xmlns:a16="http://schemas.microsoft.com/office/drawing/2014/main" id="{74A89F2A-97F4-442B-8BC8-843A260C51D2}"/>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11270" name="Text Box 5">
            <a:extLst>
              <a:ext uri="{FF2B5EF4-FFF2-40B4-BE49-F238E27FC236}">
                <a16:creationId xmlns:a16="http://schemas.microsoft.com/office/drawing/2014/main" id="{478601A4-03DC-4845-9357-EF905F3A2559}"/>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271" name="Line 6">
            <a:extLst>
              <a:ext uri="{FF2B5EF4-FFF2-40B4-BE49-F238E27FC236}">
                <a16:creationId xmlns:a16="http://schemas.microsoft.com/office/drawing/2014/main" id="{388D22EA-6A9B-4431-B015-C2AE996C1626}"/>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1272" name="Text Box 7">
            <a:extLst>
              <a:ext uri="{FF2B5EF4-FFF2-40B4-BE49-F238E27FC236}">
                <a16:creationId xmlns:a16="http://schemas.microsoft.com/office/drawing/2014/main" id="{48F48313-F86E-4474-BDEE-470C0AA760BD}"/>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11273" name="Picture 8">
            <a:extLst>
              <a:ext uri="{FF2B5EF4-FFF2-40B4-BE49-F238E27FC236}">
                <a16:creationId xmlns:a16="http://schemas.microsoft.com/office/drawing/2014/main" id="{33E1F406-5C68-4E69-AC70-0CE5AAACF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205038"/>
            <a:ext cx="5472113"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9">
            <a:extLst>
              <a:ext uri="{FF2B5EF4-FFF2-40B4-BE49-F238E27FC236}">
                <a16:creationId xmlns:a16="http://schemas.microsoft.com/office/drawing/2014/main" id="{1F44811F-68DF-4C56-ADB0-805911602AB4}"/>
              </a:ext>
            </a:extLst>
          </p:cNvPr>
          <p:cNvSpPr txBox="1">
            <a:spLocks noChangeArrowheads="1"/>
          </p:cNvSpPr>
          <p:nvPr/>
        </p:nvSpPr>
        <p:spPr bwMode="auto">
          <a:xfrm>
            <a:off x="323850" y="1503363"/>
            <a:ext cx="32607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total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dirty="0">
                <a:latin typeface="Comic Sans MS" panose="030F0702030302020204" pitchFamily="66" charset="0"/>
              </a:rPr>
              <a:t> is the sum of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GSQ</a:t>
            </a:r>
            <a:r>
              <a:rPr lang="en-US" altLang="en-US" sz="2400" dirty="0">
                <a:latin typeface="Comic Sans MS" panose="030F0702030302020204" pitchFamily="66" charset="0"/>
              </a:rPr>
              <a:t> and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i</a:t>
            </a:r>
            <a:r>
              <a:rPr lang="en-US" altLang="en-US" sz="2400" dirty="0">
                <a:latin typeface="Comic Sans MS" panose="030F0702030302020204" pitchFamily="66" charset="0"/>
              </a:rPr>
              <a:t> </a:t>
            </a:r>
            <a:r>
              <a:rPr lang="en-US" altLang="en-US" sz="2400" dirty="0" err="1">
                <a:latin typeface="Comic Sans MS" panose="030F0702030302020204" pitchFamily="66" charset="0"/>
              </a:rPr>
              <a:t>i.e</a:t>
            </a:r>
            <a:r>
              <a:rPr lang="en-US" altLang="en-US" sz="2400" dirty="0">
                <a:latin typeface="Comic Sans MS" panose="030F0702030302020204" pitchFamily="66" charset="0"/>
              </a:rPr>
              <a:t>;</a:t>
            </a:r>
          </a:p>
        </p:txBody>
      </p:sp>
      <p:graphicFrame>
        <p:nvGraphicFramePr>
          <p:cNvPr id="11275" name="Object 16">
            <a:extLst>
              <a:ext uri="{FF2B5EF4-FFF2-40B4-BE49-F238E27FC236}">
                <a16:creationId xmlns:a16="http://schemas.microsoft.com/office/drawing/2014/main" id="{EBD46CB6-B0CE-4824-8166-BC034A4D98C0}"/>
              </a:ext>
            </a:extLst>
          </p:cNvPr>
          <p:cNvGraphicFramePr>
            <a:graphicFrameLocks noChangeAspect="1"/>
          </p:cNvGraphicFramePr>
          <p:nvPr/>
        </p:nvGraphicFramePr>
        <p:xfrm>
          <a:off x="827088" y="2636838"/>
          <a:ext cx="1862137" cy="504825"/>
        </p:xfrm>
        <a:graphic>
          <a:graphicData uri="http://schemas.openxmlformats.org/presentationml/2006/ole">
            <mc:AlternateContent xmlns:mc="http://schemas.openxmlformats.org/markup-compatibility/2006">
              <mc:Choice xmlns:v="urn:schemas-microsoft-com:vml" Requires="v">
                <p:oleObj spid="_x0000_s11306" name="Equation" r:id="rId5" imgW="888614" imgH="241195" progId="Equation.3">
                  <p:embed/>
                </p:oleObj>
              </mc:Choice>
              <mc:Fallback>
                <p:oleObj name="Equation" r:id="rId5" imgW="888614" imgH="241195"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636838"/>
                        <a:ext cx="1862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6" name="Text Box 17">
            <a:extLst>
              <a:ext uri="{FF2B5EF4-FFF2-40B4-BE49-F238E27FC236}">
                <a16:creationId xmlns:a16="http://schemas.microsoft.com/office/drawing/2014/main" id="{2EF58E99-0268-44CC-9264-8428AC48728D}"/>
              </a:ext>
            </a:extLst>
          </p:cNvPr>
          <p:cNvSpPr txBox="1">
            <a:spLocks noChangeArrowheads="1"/>
          </p:cNvSpPr>
          <p:nvPr/>
        </p:nvSpPr>
        <p:spPr bwMode="auto">
          <a:xfrm>
            <a:off x="395288" y="3573463"/>
            <a:ext cx="29527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As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i</a:t>
            </a:r>
            <a:r>
              <a:rPr lang="en-US" altLang="en-US" sz="2400" dirty="0">
                <a:latin typeface="Comic Sans MS" panose="030F0702030302020204" pitchFamily="66" charset="0"/>
              </a:rPr>
              <a:t> increases, the instantaneous value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dirty="0">
                <a:latin typeface="Comic Sans MS" panose="030F0702030302020204" pitchFamily="66" charset="0"/>
              </a:rPr>
              <a:t> increases, and the bias point moves up </a:t>
            </a:r>
            <a:r>
              <a:rPr lang="tr-TR" altLang="en-US" sz="2400" dirty="0">
                <a:latin typeface="Comic Sans MS" panose="030F0702030302020204" pitchFamily="66" charset="0"/>
              </a:rPr>
              <a:t>on </a:t>
            </a:r>
            <a:r>
              <a:rPr lang="en-US" altLang="en-US" sz="2400" dirty="0">
                <a:latin typeface="Comic Sans MS" panose="030F0702030302020204" pitchFamily="66" charset="0"/>
              </a:rPr>
              <a:t>the load line.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a:extLst>
              <a:ext uri="{FF2B5EF4-FFF2-40B4-BE49-F238E27FC236}">
                <a16:creationId xmlns:a16="http://schemas.microsoft.com/office/drawing/2014/main" id="{1B64EC83-FB7E-41FA-8E98-4873406075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3A501AD-2D06-48C2-BD5D-CC3ABD40858E}" type="slidenum">
              <a:rPr lang="en-US" altLang="en-US" sz="1400">
                <a:latin typeface="Comic Sans MS" panose="030F0702030302020204" pitchFamily="66" charset="0"/>
              </a:rPr>
              <a:pPr>
                <a:spcBef>
                  <a:spcPct val="0"/>
                </a:spcBef>
                <a:buFontTx/>
                <a:buNone/>
              </a:pPr>
              <a:t>50</a:t>
            </a:fld>
            <a:endParaRPr lang="en-US" altLang="en-US" sz="1400" dirty="0">
              <a:latin typeface="Comic Sans MS" panose="030F0702030302020204" pitchFamily="66" charset="0"/>
            </a:endParaRPr>
          </a:p>
        </p:txBody>
      </p:sp>
      <p:sp>
        <p:nvSpPr>
          <p:cNvPr id="107523" name="Rectangle 2">
            <a:extLst>
              <a:ext uri="{FF2B5EF4-FFF2-40B4-BE49-F238E27FC236}">
                <a16:creationId xmlns:a16="http://schemas.microsoft.com/office/drawing/2014/main" id="{13165445-E9B3-42C2-B3E9-08713E5176F4}"/>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7524" name="Rectangle 3">
            <a:extLst>
              <a:ext uri="{FF2B5EF4-FFF2-40B4-BE49-F238E27FC236}">
                <a16:creationId xmlns:a16="http://schemas.microsoft.com/office/drawing/2014/main" id="{C0EEA9BF-691C-49D1-8141-5EA9317DCE79}"/>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7525" name="Text Box 4">
            <a:extLst>
              <a:ext uri="{FF2B5EF4-FFF2-40B4-BE49-F238E27FC236}">
                <a16:creationId xmlns:a16="http://schemas.microsoft.com/office/drawing/2014/main" id="{D65B730C-CFEF-4F4A-A2CA-BE4B716219EC}"/>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07526" name="Text Box 5">
            <a:extLst>
              <a:ext uri="{FF2B5EF4-FFF2-40B4-BE49-F238E27FC236}">
                <a16:creationId xmlns:a16="http://schemas.microsoft.com/office/drawing/2014/main" id="{CA71DE33-E5B2-41CA-882B-C0439C60CE6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07527" name="Text Box 6">
            <a:extLst>
              <a:ext uri="{FF2B5EF4-FFF2-40B4-BE49-F238E27FC236}">
                <a16:creationId xmlns:a16="http://schemas.microsoft.com/office/drawing/2014/main" id="{DE372461-A2D1-4424-93A1-927562945731}"/>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pic>
        <p:nvPicPr>
          <p:cNvPr id="107528" name="Picture 11">
            <a:extLst>
              <a:ext uri="{FF2B5EF4-FFF2-40B4-BE49-F238E27FC236}">
                <a16:creationId xmlns:a16="http://schemas.microsoft.com/office/drawing/2014/main" id="{6544B383-8EE2-4F58-B336-921306C42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605" y="1434044"/>
            <a:ext cx="3823189"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9" name="Text Box 12">
            <a:extLst>
              <a:ext uri="{FF2B5EF4-FFF2-40B4-BE49-F238E27FC236}">
                <a16:creationId xmlns:a16="http://schemas.microsoft.com/office/drawing/2014/main" id="{610065A1-320D-4FF8-9778-4AAF1CA84BAE}"/>
              </a:ext>
            </a:extLst>
          </p:cNvPr>
          <p:cNvSpPr txBox="1">
            <a:spLocks noChangeArrowheads="1"/>
          </p:cNvSpPr>
          <p:nvPr/>
        </p:nvSpPr>
        <p:spPr bwMode="auto">
          <a:xfrm>
            <a:off x="376238" y="1412875"/>
            <a:ext cx="628332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dirty="0">
                <a:latin typeface="Comic Sans MS" panose="030F0702030302020204" pitchFamily="66" charset="0"/>
              </a:rPr>
              <a:t>The transistor is biased with a constant current source,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Q</a:t>
            </a:r>
            <a:r>
              <a:rPr lang="en-US" altLang="en-US" sz="2000" dirty="0">
                <a:latin typeface="Comic Sans MS" panose="030F0702030302020204" pitchFamily="66" charset="0"/>
              </a:rPr>
              <a:t>.</a:t>
            </a:r>
          </a:p>
          <a:p>
            <a:pPr eaLnBrk="1" hangingPunct="1">
              <a:spcBef>
                <a:spcPct val="0"/>
              </a:spcBef>
              <a:spcAft>
                <a:spcPct val="50000"/>
              </a:spcAft>
              <a:buFontTx/>
              <a:buNone/>
            </a:pPr>
            <a:r>
              <a:rPr lang="en-US" altLang="en-US" sz="2000" dirty="0">
                <a:latin typeface="Comic Sans MS" panose="030F0702030302020204" pitchFamily="66" charset="0"/>
              </a:rPr>
              <a:t>The bypass capacitor, </a:t>
            </a:r>
            <a:r>
              <a:rPr lang="en-US" altLang="en-US" sz="2000" i="1" dirty="0">
                <a:latin typeface="Comic Sans MS" panose="030F0702030302020204" pitchFamily="66" charset="0"/>
              </a:rPr>
              <a:t>C</a:t>
            </a:r>
            <a:r>
              <a:rPr lang="en-US" altLang="en-US" sz="2000" i="1" baseline="-25000" dirty="0">
                <a:latin typeface="Comic Sans MS" panose="030F0702030302020204" pitchFamily="66" charset="0"/>
              </a:rPr>
              <a:t>s</a:t>
            </a:r>
            <a:r>
              <a:rPr lang="en-US" altLang="en-US" sz="2000" dirty="0">
                <a:latin typeface="Comic Sans MS" panose="030F0702030302020204" pitchFamily="66" charset="0"/>
              </a:rPr>
              <a:t> minimizes the loss in small-signal voltage gain but maintains the stability of the Q-point.</a:t>
            </a:r>
          </a:p>
        </p:txBody>
      </p:sp>
      <p:sp>
        <p:nvSpPr>
          <p:cNvPr id="107530" name="Text Box 13">
            <a:extLst>
              <a:ext uri="{FF2B5EF4-FFF2-40B4-BE49-F238E27FC236}">
                <a16:creationId xmlns:a16="http://schemas.microsoft.com/office/drawing/2014/main" id="{B10AED74-4DF8-4523-BAF8-29939830FC5E}"/>
              </a:ext>
            </a:extLst>
          </p:cNvPr>
          <p:cNvSpPr txBox="1">
            <a:spLocks noChangeArrowheads="1"/>
          </p:cNvSpPr>
          <p:nvPr/>
        </p:nvSpPr>
        <p:spPr bwMode="auto">
          <a:xfrm>
            <a:off x="369888" y="3754438"/>
            <a:ext cx="3619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For small-signal analysis, </a:t>
            </a:r>
            <a:r>
              <a:rPr lang="en-US" altLang="en-US" sz="2000" i="1" dirty="0">
                <a:latin typeface="Comic Sans MS" panose="030F0702030302020204" pitchFamily="66" charset="0"/>
              </a:rPr>
              <a:t>C</a:t>
            </a:r>
            <a:r>
              <a:rPr lang="en-US" altLang="en-US" sz="2000" i="1" baseline="-25000" dirty="0">
                <a:latin typeface="Comic Sans MS" panose="030F0702030302020204" pitchFamily="66" charset="0"/>
              </a:rPr>
              <a:t>s</a:t>
            </a:r>
            <a:r>
              <a:rPr lang="en-US" altLang="en-US" sz="2000" dirty="0">
                <a:latin typeface="Comic Sans MS" panose="030F0702030302020204" pitchFamily="66" charset="0"/>
              </a:rPr>
              <a:t> is considered as a short circuit.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a:extLst>
              <a:ext uri="{FF2B5EF4-FFF2-40B4-BE49-F238E27FC236}">
                <a16:creationId xmlns:a16="http://schemas.microsoft.com/office/drawing/2014/main" id="{EEF3F5F0-627B-4B8B-B34B-BBF4C090F8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0C5F1DC-4953-4EAF-B1D3-278AC65E1D9D}" type="slidenum">
              <a:rPr lang="en-US" altLang="en-US" sz="1400">
                <a:latin typeface="Comic Sans MS" panose="030F0702030302020204" pitchFamily="66" charset="0"/>
              </a:rPr>
              <a:pPr>
                <a:spcBef>
                  <a:spcPct val="0"/>
                </a:spcBef>
                <a:buFontTx/>
                <a:buNone/>
              </a:pPr>
              <a:t>51</a:t>
            </a:fld>
            <a:endParaRPr lang="en-US" altLang="en-US" sz="1400" dirty="0">
              <a:latin typeface="Comic Sans MS" panose="030F0702030302020204" pitchFamily="66" charset="0"/>
            </a:endParaRPr>
          </a:p>
        </p:txBody>
      </p:sp>
      <p:sp>
        <p:nvSpPr>
          <p:cNvPr id="109571" name="Rectangle 2">
            <a:extLst>
              <a:ext uri="{FF2B5EF4-FFF2-40B4-BE49-F238E27FC236}">
                <a16:creationId xmlns:a16="http://schemas.microsoft.com/office/drawing/2014/main" id="{E78B374E-2EF6-4CFC-8576-C20756786BC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9572" name="Rectangle 3">
            <a:extLst>
              <a:ext uri="{FF2B5EF4-FFF2-40B4-BE49-F238E27FC236}">
                <a16:creationId xmlns:a16="http://schemas.microsoft.com/office/drawing/2014/main" id="{14FD47C9-1201-4557-A66B-553B46056449}"/>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09573" name="Text Box 4">
            <a:extLst>
              <a:ext uri="{FF2B5EF4-FFF2-40B4-BE49-F238E27FC236}">
                <a16:creationId xmlns:a16="http://schemas.microsoft.com/office/drawing/2014/main" id="{C48B2FD3-51AD-4494-9990-EA38FF33E39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09574" name="Text Box 5">
            <a:extLst>
              <a:ext uri="{FF2B5EF4-FFF2-40B4-BE49-F238E27FC236}">
                <a16:creationId xmlns:a16="http://schemas.microsoft.com/office/drawing/2014/main" id="{5F2C18E5-9B73-4110-828D-BAB6878C135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09575" name="Text Box 6">
            <a:extLst>
              <a:ext uri="{FF2B5EF4-FFF2-40B4-BE49-F238E27FC236}">
                <a16:creationId xmlns:a16="http://schemas.microsoft.com/office/drawing/2014/main" id="{10BE45FA-4A1E-4734-A36F-A4B3031798DD}"/>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09576" name="Text Box 10">
            <a:extLst>
              <a:ext uri="{FF2B5EF4-FFF2-40B4-BE49-F238E27FC236}">
                <a16:creationId xmlns:a16="http://schemas.microsoft.com/office/drawing/2014/main" id="{C550E8CF-F777-40EE-9C22-615161510061}"/>
              </a:ext>
            </a:extLst>
          </p:cNvPr>
          <p:cNvSpPr txBox="1">
            <a:spLocks noChangeArrowheads="1"/>
          </p:cNvSpPr>
          <p:nvPr/>
        </p:nvSpPr>
        <p:spPr bwMode="auto">
          <a:xfrm>
            <a:off x="3924300" y="742950"/>
            <a:ext cx="1651414"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a:t>
            </a:r>
          </a:p>
        </p:txBody>
      </p:sp>
      <p:pic>
        <p:nvPicPr>
          <p:cNvPr id="109577" name="Picture 11">
            <a:extLst>
              <a:ext uri="{FF2B5EF4-FFF2-40B4-BE49-F238E27FC236}">
                <a16:creationId xmlns:a16="http://schemas.microsoft.com/office/drawing/2014/main" id="{298B00CD-39DB-4C31-B53E-E14C82B38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938" y="1700213"/>
            <a:ext cx="3922712" cy="339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8" name="Text Box 12">
            <a:extLst>
              <a:ext uri="{FF2B5EF4-FFF2-40B4-BE49-F238E27FC236}">
                <a16:creationId xmlns:a16="http://schemas.microsoft.com/office/drawing/2014/main" id="{95C21ED9-B2E1-4D4E-8876-A8B0B6F6DEFA}"/>
              </a:ext>
            </a:extLst>
          </p:cNvPr>
          <p:cNvSpPr txBox="1">
            <a:spLocks noChangeArrowheads="1"/>
          </p:cNvSpPr>
          <p:nvPr/>
        </p:nvSpPr>
        <p:spPr bwMode="auto">
          <a:xfrm>
            <a:off x="395288" y="1503363"/>
            <a:ext cx="5564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parameters for the transistor in the figure are;</a:t>
            </a:r>
          </a:p>
        </p:txBody>
      </p:sp>
      <p:graphicFrame>
        <p:nvGraphicFramePr>
          <p:cNvPr id="109579" name="Object 13">
            <a:extLst>
              <a:ext uri="{FF2B5EF4-FFF2-40B4-BE49-F238E27FC236}">
                <a16:creationId xmlns:a16="http://schemas.microsoft.com/office/drawing/2014/main" id="{14B2E21C-CA73-436E-A144-D95B606AEABC}"/>
              </a:ext>
            </a:extLst>
          </p:cNvPr>
          <p:cNvGraphicFramePr>
            <a:graphicFrameLocks noChangeAspect="1"/>
          </p:cNvGraphicFramePr>
          <p:nvPr>
            <p:extLst>
              <p:ext uri="{D42A27DB-BD31-4B8C-83A1-F6EECF244321}">
                <p14:modId xmlns:p14="http://schemas.microsoft.com/office/powerpoint/2010/main" val="619514936"/>
              </p:ext>
            </p:extLst>
          </p:nvPr>
        </p:nvGraphicFramePr>
        <p:xfrm>
          <a:off x="611981" y="2539362"/>
          <a:ext cx="3455987" cy="843182"/>
        </p:xfrm>
        <a:graphic>
          <a:graphicData uri="http://schemas.openxmlformats.org/presentationml/2006/ole">
            <mc:AlternateContent xmlns:mc="http://schemas.openxmlformats.org/markup-compatibility/2006">
              <mc:Choice xmlns:v="urn:schemas-microsoft-com:vml" Requires="v">
                <p:oleObj spid="_x0000_s109611" name="Equation" r:id="rId5" imgW="1981200" imgH="482600" progId="Equation.3">
                  <p:embed/>
                </p:oleObj>
              </mc:Choice>
              <mc:Fallback>
                <p:oleObj name="Equation" r:id="rId5" imgW="1981200" imgH="4826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981" y="2539362"/>
                        <a:ext cx="3455987" cy="843182"/>
                      </a:xfrm>
                      <a:prstGeom prst="rect">
                        <a:avLst/>
                      </a:prstGeom>
                      <a:noFill/>
                      <a:ln>
                        <a:noFill/>
                      </a:ln>
                      <a:effectLst/>
                    </p:spPr>
                  </p:pic>
                </p:oleObj>
              </mc:Fallback>
            </mc:AlternateContent>
          </a:graphicData>
        </a:graphic>
      </p:graphicFrame>
      <p:sp>
        <p:nvSpPr>
          <p:cNvPr id="109580" name="Text Box 14">
            <a:extLst>
              <a:ext uri="{FF2B5EF4-FFF2-40B4-BE49-F238E27FC236}">
                <a16:creationId xmlns:a16="http://schemas.microsoft.com/office/drawing/2014/main" id="{61DF0BA4-38B3-438E-BCB4-BE20634A4C55}"/>
              </a:ext>
            </a:extLst>
          </p:cNvPr>
          <p:cNvSpPr txBox="1">
            <a:spLocks noChangeArrowheads="1"/>
          </p:cNvSpPr>
          <p:nvPr/>
        </p:nvSpPr>
        <p:spPr bwMode="auto">
          <a:xfrm>
            <a:off x="395288" y="3716338"/>
            <a:ext cx="3889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  Determine the Q-point</a:t>
            </a:r>
          </a:p>
        </p:txBody>
      </p:sp>
      <p:sp>
        <p:nvSpPr>
          <p:cNvPr id="109581" name="Text Box 15">
            <a:extLst>
              <a:ext uri="{FF2B5EF4-FFF2-40B4-BE49-F238E27FC236}">
                <a16:creationId xmlns:a16="http://schemas.microsoft.com/office/drawing/2014/main" id="{B9100831-ED7D-4231-AA0E-32503E8B5419}"/>
              </a:ext>
            </a:extLst>
          </p:cNvPr>
          <p:cNvSpPr txBox="1">
            <a:spLocks noChangeArrowheads="1"/>
          </p:cNvSpPr>
          <p:nvPr/>
        </p:nvSpPr>
        <p:spPr bwMode="auto">
          <a:xfrm>
            <a:off x="395288" y="4335463"/>
            <a:ext cx="3692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(c)  Calculate the small-signal voltage gain </a:t>
            </a:r>
            <a:r>
              <a:rPr lang="en-US" altLang="en-US" sz="2000" i="1" dirty="0">
                <a:latin typeface="Comic Sans MS" panose="030F0702030302020204" pitchFamily="66" charset="0"/>
              </a:rPr>
              <a:t>A</a:t>
            </a:r>
            <a:r>
              <a:rPr lang="en-US" altLang="en-US" sz="2000" i="1" baseline="-25000" dirty="0">
                <a:latin typeface="Comic Sans MS" panose="030F0702030302020204" pitchFamily="66" charset="0"/>
              </a:rPr>
              <a:t>v</a:t>
            </a:r>
            <a:r>
              <a:rPr lang="en-US" altLang="en-US" sz="2000" dirty="0">
                <a:latin typeface="Comic Sans MS" panose="030F0702030302020204" pitchFamily="66"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a:extLst>
              <a:ext uri="{FF2B5EF4-FFF2-40B4-BE49-F238E27FC236}">
                <a16:creationId xmlns:a16="http://schemas.microsoft.com/office/drawing/2014/main" id="{ADCC27ED-3280-4866-9DD6-B070169677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581B769-9F2E-4C55-9C62-0B000D50F5CF}" type="slidenum">
              <a:rPr lang="en-US" altLang="en-US" sz="1400">
                <a:latin typeface="Comic Sans MS" panose="030F0702030302020204" pitchFamily="66" charset="0"/>
              </a:rPr>
              <a:pPr>
                <a:spcBef>
                  <a:spcPct val="0"/>
                </a:spcBef>
                <a:buFontTx/>
                <a:buNone/>
              </a:pPr>
              <a:t>52</a:t>
            </a:fld>
            <a:endParaRPr lang="en-US" altLang="en-US" sz="1400" dirty="0">
              <a:latin typeface="Comic Sans MS" panose="030F0702030302020204" pitchFamily="66" charset="0"/>
            </a:endParaRPr>
          </a:p>
        </p:txBody>
      </p:sp>
      <p:sp>
        <p:nvSpPr>
          <p:cNvPr id="111619" name="Rectangle 2">
            <a:extLst>
              <a:ext uri="{FF2B5EF4-FFF2-40B4-BE49-F238E27FC236}">
                <a16:creationId xmlns:a16="http://schemas.microsoft.com/office/drawing/2014/main" id="{AAEF81AB-4327-4685-9104-EBEA7038CF0C}"/>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1620" name="Rectangle 3">
            <a:extLst>
              <a:ext uri="{FF2B5EF4-FFF2-40B4-BE49-F238E27FC236}">
                <a16:creationId xmlns:a16="http://schemas.microsoft.com/office/drawing/2014/main" id="{37DD0A0E-B857-4728-A019-4817C720B992}"/>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1621" name="Text Box 4">
            <a:extLst>
              <a:ext uri="{FF2B5EF4-FFF2-40B4-BE49-F238E27FC236}">
                <a16:creationId xmlns:a16="http://schemas.microsoft.com/office/drawing/2014/main" id="{5D7A03D8-A17A-4657-B69E-B0EFB6280A2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11622" name="Text Box 5">
            <a:extLst>
              <a:ext uri="{FF2B5EF4-FFF2-40B4-BE49-F238E27FC236}">
                <a16:creationId xmlns:a16="http://schemas.microsoft.com/office/drawing/2014/main" id="{B116222C-1796-4235-BA8F-74AC089150CC}"/>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1623" name="Text Box 6">
            <a:extLst>
              <a:ext uri="{FF2B5EF4-FFF2-40B4-BE49-F238E27FC236}">
                <a16:creationId xmlns:a16="http://schemas.microsoft.com/office/drawing/2014/main" id="{5D6B13B0-82AA-4349-87BC-3AF08ABB9CAA}"/>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11624" name="Text Box 7">
            <a:extLst>
              <a:ext uri="{FF2B5EF4-FFF2-40B4-BE49-F238E27FC236}">
                <a16:creationId xmlns:a16="http://schemas.microsoft.com/office/drawing/2014/main" id="{5FA9E5B7-04DA-452A-BE11-D9EAF832BA2D}"/>
              </a:ext>
            </a:extLst>
          </p:cNvPr>
          <p:cNvSpPr txBox="1">
            <a:spLocks noChangeArrowheads="1"/>
          </p:cNvSpPr>
          <p:nvPr/>
        </p:nvSpPr>
        <p:spPr bwMode="auto">
          <a:xfrm>
            <a:off x="3924300" y="742950"/>
            <a:ext cx="3145413"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a:t>
            </a:r>
          </a:p>
        </p:txBody>
      </p:sp>
      <p:pic>
        <p:nvPicPr>
          <p:cNvPr id="111625" name="Picture 13">
            <a:extLst>
              <a:ext uri="{FF2B5EF4-FFF2-40B4-BE49-F238E27FC236}">
                <a16:creationId xmlns:a16="http://schemas.microsoft.com/office/drawing/2014/main" id="{4B1A7ABE-2283-4C7F-B210-2228EE96A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175361"/>
            <a:ext cx="2606325" cy="372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6" name="Text Box 14">
            <a:extLst>
              <a:ext uri="{FF2B5EF4-FFF2-40B4-BE49-F238E27FC236}">
                <a16:creationId xmlns:a16="http://schemas.microsoft.com/office/drawing/2014/main" id="{20EACC6E-0757-4C44-A1AE-367DAB34528F}"/>
              </a:ext>
            </a:extLst>
          </p:cNvPr>
          <p:cNvSpPr txBox="1">
            <a:spLocks noChangeArrowheads="1"/>
          </p:cNvSpPr>
          <p:nvPr/>
        </p:nvSpPr>
        <p:spPr bwMode="auto">
          <a:xfrm>
            <a:off x="5148263" y="1341438"/>
            <a:ext cx="2520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sp>
        <p:nvSpPr>
          <p:cNvPr id="111627" name="Text Box 15">
            <a:extLst>
              <a:ext uri="{FF2B5EF4-FFF2-40B4-BE49-F238E27FC236}">
                <a16:creationId xmlns:a16="http://schemas.microsoft.com/office/drawing/2014/main" id="{D813FA3A-8EB2-4D9A-89FC-3872445060FF}"/>
              </a:ext>
            </a:extLst>
          </p:cNvPr>
          <p:cNvSpPr txBox="1">
            <a:spLocks noChangeArrowheads="1"/>
          </p:cNvSpPr>
          <p:nvPr/>
        </p:nvSpPr>
        <p:spPr bwMode="auto">
          <a:xfrm>
            <a:off x="376238" y="1412875"/>
            <a:ext cx="3908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G</a:t>
            </a:r>
            <a:r>
              <a:rPr lang="en-US" altLang="en-US" sz="2000" dirty="0">
                <a:latin typeface="Comic Sans MS" panose="030F0702030302020204" pitchFamily="66" charset="0"/>
              </a:rPr>
              <a:t> is assumed to be zero, G is at the ground potential and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S</a:t>
            </a:r>
            <a:r>
              <a:rPr lang="en-US" altLang="en-US" sz="2000" dirty="0">
                <a:latin typeface="Comic Sans MS" panose="030F0702030302020204" pitchFamily="66" charset="0"/>
              </a:rPr>
              <a:t> =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a:t>
            </a:r>
            <a:r>
              <a:rPr lang="en-US" altLang="en-US" sz="2000" dirty="0">
                <a:latin typeface="Comic Sans MS" panose="030F0702030302020204" pitchFamily="66" charset="0"/>
              </a:rPr>
              <a:t>.</a:t>
            </a:r>
          </a:p>
        </p:txBody>
      </p:sp>
      <p:graphicFrame>
        <p:nvGraphicFramePr>
          <p:cNvPr id="111628" name="Object 16">
            <a:extLst>
              <a:ext uri="{FF2B5EF4-FFF2-40B4-BE49-F238E27FC236}">
                <a16:creationId xmlns:a16="http://schemas.microsoft.com/office/drawing/2014/main" id="{161DFEBB-22B8-452E-9039-A57A9207A1EE}"/>
              </a:ext>
            </a:extLst>
          </p:cNvPr>
          <p:cNvGraphicFramePr>
            <a:graphicFrameLocks noChangeAspect="1"/>
          </p:cNvGraphicFramePr>
          <p:nvPr>
            <p:extLst>
              <p:ext uri="{D42A27DB-BD31-4B8C-83A1-F6EECF244321}">
                <p14:modId xmlns:p14="http://schemas.microsoft.com/office/powerpoint/2010/main" val="716813330"/>
              </p:ext>
            </p:extLst>
          </p:nvPr>
        </p:nvGraphicFramePr>
        <p:xfrm>
          <a:off x="853282" y="2587288"/>
          <a:ext cx="3617912" cy="1627187"/>
        </p:xfrm>
        <a:graphic>
          <a:graphicData uri="http://schemas.openxmlformats.org/presentationml/2006/ole">
            <mc:AlternateContent xmlns:mc="http://schemas.openxmlformats.org/markup-compatibility/2006">
              <mc:Choice xmlns:v="urn:schemas-microsoft-com:vml" Requires="v">
                <p:oleObj spid="_x0000_s111718" name="Equation" r:id="rId5" imgW="1726451" imgH="774364" progId="Equation.3">
                  <p:embed/>
                </p:oleObj>
              </mc:Choice>
              <mc:Fallback>
                <p:oleObj name="Equation" r:id="rId5" imgW="1726451" imgH="774364"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282" y="2587288"/>
                        <a:ext cx="3617912"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29" name="Object 17">
            <a:extLst>
              <a:ext uri="{FF2B5EF4-FFF2-40B4-BE49-F238E27FC236}">
                <a16:creationId xmlns:a16="http://schemas.microsoft.com/office/drawing/2014/main" id="{CBB82DB3-46CF-4065-ACBB-0B674719A119}"/>
              </a:ext>
            </a:extLst>
          </p:cNvPr>
          <p:cNvGraphicFramePr>
            <a:graphicFrameLocks noChangeAspect="1"/>
          </p:cNvGraphicFramePr>
          <p:nvPr>
            <p:extLst>
              <p:ext uri="{D42A27DB-BD31-4B8C-83A1-F6EECF244321}">
                <p14:modId xmlns:p14="http://schemas.microsoft.com/office/powerpoint/2010/main" val="1390748235"/>
              </p:ext>
            </p:extLst>
          </p:nvPr>
        </p:nvGraphicFramePr>
        <p:xfrm>
          <a:off x="768351" y="4373225"/>
          <a:ext cx="2579687" cy="960438"/>
        </p:xfrm>
        <a:graphic>
          <a:graphicData uri="http://schemas.openxmlformats.org/presentationml/2006/ole">
            <mc:AlternateContent xmlns:mc="http://schemas.openxmlformats.org/markup-compatibility/2006">
              <mc:Choice xmlns:v="urn:schemas-microsoft-com:vml" Requires="v">
                <p:oleObj spid="_x0000_s111719" name="Equation" r:id="rId7" imgW="1231900" imgH="457200" progId="Equation.3">
                  <p:embed/>
                </p:oleObj>
              </mc:Choice>
              <mc:Fallback>
                <p:oleObj name="Equation" r:id="rId7" imgW="1231900" imgH="4572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51" y="4373225"/>
                        <a:ext cx="2579687"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0" name="Object 18">
            <a:extLst>
              <a:ext uri="{FF2B5EF4-FFF2-40B4-BE49-F238E27FC236}">
                <a16:creationId xmlns:a16="http://schemas.microsoft.com/office/drawing/2014/main" id="{7F7C8CD1-AFB7-4701-AD45-63FC4B53B683}"/>
              </a:ext>
            </a:extLst>
          </p:cNvPr>
          <p:cNvGraphicFramePr>
            <a:graphicFrameLocks noChangeAspect="1"/>
          </p:cNvGraphicFramePr>
          <p:nvPr>
            <p:extLst>
              <p:ext uri="{D42A27DB-BD31-4B8C-83A1-F6EECF244321}">
                <p14:modId xmlns:p14="http://schemas.microsoft.com/office/powerpoint/2010/main" val="2774203653"/>
              </p:ext>
            </p:extLst>
          </p:nvPr>
        </p:nvGraphicFramePr>
        <p:xfrm>
          <a:off x="708025" y="5387278"/>
          <a:ext cx="3244850" cy="506412"/>
        </p:xfrm>
        <a:graphic>
          <a:graphicData uri="http://schemas.openxmlformats.org/presentationml/2006/ole">
            <mc:AlternateContent xmlns:mc="http://schemas.openxmlformats.org/markup-compatibility/2006">
              <mc:Choice xmlns:v="urn:schemas-microsoft-com:vml" Requires="v">
                <p:oleObj spid="_x0000_s111720" name="Equation" r:id="rId9" imgW="1548728" imgH="241195" progId="Equation.3">
                  <p:embed/>
                </p:oleObj>
              </mc:Choice>
              <mc:Fallback>
                <p:oleObj name="Equation" r:id="rId9" imgW="1548728" imgH="241195"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025" y="5387278"/>
                        <a:ext cx="324485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3">
            <a:extLst>
              <a:ext uri="{FF2B5EF4-FFF2-40B4-BE49-F238E27FC236}">
                <a16:creationId xmlns:a16="http://schemas.microsoft.com/office/drawing/2014/main" id="{20BB86F2-C269-47C6-B7C6-33CD0BE135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1615997-58D3-4CEE-9B85-B787A7C7FF42}" type="slidenum">
              <a:rPr lang="en-US" altLang="en-US" sz="1400">
                <a:latin typeface="Comic Sans MS" panose="030F0702030302020204" pitchFamily="66" charset="0"/>
              </a:rPr>
              <a:pPr>
                <a:spcBef>
                  <a:spcPct val="0"/>
                </a:spcBef>
                <a:buFontTx/>
                <a:buNone/>
              </a:pPr>
              <a:t>53</a:t>
            </a:fld>
            <a:endParaRPr lang="en-US" altLang="en-US" sz="1400" dirty="0">
              <a:latin typeface="Comic Sans MS" panose="030F0702030302020204" pitchFamily="66" charset="0"/>
            </a:endParaRPr>
          </a:p>
        </p:txBody>
      </p:sp>
      <p:sp>
        <p:nvSpPr>
          <p:cNvPr id="113667" name="Rectangle 2">
            <a:extLst>
              <a:ext uri="{FF2B5EF4-FFF2-40B4-BE49-F238E27FC236}">
                <a16:creationId xmlns:a16="http://schemas.microsoft.com/office/drawing/2014/main" id="{3E04E3CF-6D84-4C9E-82B3-D3AF4CA4DB0A}"/>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3668" name="Rectangle 3">
            <a:extLst>
              <a:ext uri="{FF2B5EF4-FFF2-40B4-BE49-F238E27FC236}">
                <a16:creationId xmlns:a16="http://schemas.microsoft.com/office/drawing/2014/main" id="{527A32E2-853A-42AF-8D97-C409E0817D6B}"/>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3669" name="Text Box 4">
            <a:extLst>
              <a:ext uri="{FF2B5EF4-FFF2-40B4-BE49-F238E27FC236}">
                <a16:creationId xmlns:a16="http://schemas.microsoft.com/office/drawing/2014/main" id="{9CAA6FE1-0899-478B-A449-69782EF8DD3E}"/>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13670" name="Text Box 5">
            <a:extLst>
              <a:ext uri="{FF2B5EF4-FFF2-40B4-BE49-F238E27FC236}">
                <a16:creationId xmlns:a16="http://schemas.microsoft.com/office/drawing/2014/main" id="{9495D3AC-5287-43DA-AA7C-09C3445EA2D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3671" name="Text Box 6">
            <a:extLst>
              <a:ext uri="{FF2B5EF4-FFF2-40B4-BE49-F238E27FC236}">
                <a16:creationId xmlns:a16="http://schemas.microsoft.com/office/drawing/2014/main" id="{42DE7646-06EA-42FF-8FF4-0101D28CE976}"/>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13672" name="Text Box 7">
            <a:extLst>
              <a:ext uri="{FF2B5EF4-FFF2-40B4-BE49-F238E27FC236}">
                <a16:creationId xmlns:a16="http://schemas.microsoft.com/office/drawing/2014/main" id="{12612DD2-D7C4-4C5A-8BA6-868E06ACF66C}"/>
              </a:ext>
            </a:extLst>
          </p:cNvPr>
          <p:cNvSpPr txBox="1">
            <a:spLocks noChangeArrowheads="1"/>
          </p:cNvSpPr>
          <p:nvPr/>
        </p:nvSpPr>
        <p:spPr bwMode="auto">
          <a:xfrm>
            <a:off x="3924300" y="742950"/>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13673" name="Picture 8">
            <a:extLst>
              <a:ext uri="{FF2B5EF4-FFF2-40B4-BE49-F238E27FC236}">
                <a16:creationId xmlns:a16="http://schemas.microsoft.com/office/drawing/2014/main" id="{3E730418-70AD-4477-9342-4B77DB960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831975"/>
            <a:ext cx="3135312"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4" name="Text Box 9">
            <a:extLst>
              <a:ext uri="{FF2B5EF4-FFF2-40B4-BE49-F238E27FC236}">
                <a16:creationId xmlns:a16="http://schemas.microsoft.com/office/drawing/2014/main" id="{518F1E55-823A-48D4-8491-7FE693A70764}"/>
              </a:ext>
            </a:extLst>
          </p:cNvPr>
          <p:cNvSpPr txBox="1">
            <a:spLocks noChangeArrowheads="1"/>
          </p:cNvSpPr>
          <p:nvPr/>
        </p:nvSpPr>
        <p:spPr bwMode="auto">
          <a:xfrm>
            <a:off x="5148263" y="1341438"/>
            <a:ext cx="2520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sp>
        <p:nvSpPr>
          <p:cNvPr id="113675" name="Text Box 10">
            <a:extLst>
              <a:ext uri="{FF2B5EF4-FFF2-40B4-BE49-F238E27FC236}">
                <a16:creationId xmlns:a16="http://schemas.microsoft.com/office/drawing/2014/main" id="{F5B913A0-D374-4572-B677-D7ED45466C16}"/>
              </a:ext>
            </a:extLst>
          </p:cNvPr>
          <p:cNvSpPr txBox="1">
            <a:spLocks noChangeArrowheads="1"/>
          </p:cNvSpPr>
          <p:nvPr/>
        </p:nvSpPr>
        <p:spPr bwMode="auto">
          <a:xfrm>
            <a:off x="376238" y="1412875"/>
            <a:ext cx="3908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a:t>
            </a:r>
            <a:r>
              <a:rPr lang="en-US" altLang="en-US" sz="2000" dirty="0">
                <a:latin typeface="Comic Sans MS" panose="030F0702030302020204" pitchFamily="66" charset="0"/>
              </a:rPr>
              <a:t>;</a:t>
            </a:r>
          </a:p>
        </p:txBody>
      </p:sp>
      <p:graphicFrame>
        <p:nvGraphicFramePr>
          <p:cNvPr id="113676" name="Object 11">
            <a:extLst>
              <a:ext uri="{FF2B5EF4-FFF2-40B4-BE49-F238E27FC236}">
                <a16:creationId xmlns:a16="http://schemas.microsoft.com/office/drawing/2014/main" id="{ED59C1F6-62F9-4E67-BD77-A8AC874C8373}"/>
              </a:ext>
            </a:extLst>
          </p:cNvPr>
          <p:cNvGraphicFramePr>
            <a:graphicFrameLocks noChangeAspect="1"/>
          </p:cNvGraphicFramePr>
          <p:nvPr/>
        </p:nvGraphicFramePr>
        <p:xfrm>
          <a:off x="1187450" y="2168525"/>
          <a:ext cx="3857625" cy="1012825"/>
        </p:xfrm>
        <a:graphic>
          <a:graphicData uri="http://schemas.openxmlformats.org/presentationml/2006/ole">
            <mc:AlternateContent xmlns:mc="http://schemas.openxmlformats.org/markup-compatibility/2006">
              <mc:Choice xmlns:v="urn:schemas-microsoft-com:vml" Requires="v">
                <p:oleObj spid="_x0000_s113768" name="Equation" r:id="rId5" imgW="1841500" imgH="482600" progId="Equation.3">
                  <p:embed/>
                </p:oleObj>
              </mc:Choice>
              <mc:Fallback>
                <p:oleObj name="Equation" r:id="rId5" imgW="1841500" imgH="482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168525"/>
                        <a:ext cx="385762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7" name="Object 14">
            <a:extLst>
              <a:ext uri="{FF2B5EF4-FFF2-40B4-BE49-F238E27FC236}">
                <a16:creationId xmlns:a16="http://schemas.microsoft.com/office/drawing/2014/main" id="{6BE86476-E25D-4AEC-B98F-13D2BE8655CE}"/>
              </a:ext>
            </a:extLst>
          </p:cNvPr>
          <p:cNvGraphicFramePr>
            <a:graphicFrameLocks noChangeAspect="1"/>
          </p:cNvGraphicFramePr>
          <p:nvPr/>
        </p:nvGraphicFramePr>
        <p:xfrm>
          <a:off x="1187450" y="3933825"/>
          <a:ext cx="3246438" cy="506413"/>
        </p:xfrm>
        <a:graphic>
          <a:graphicData uri="http://schemas.openxmlformats.org/presentationml/2006/ole">
            <mc:AlternateContent xmlns:mc="http://schemas.openxmlformats.org/markup-compatibility/2006">
              <mc:Choice xmlns:v="urn:schemas-microsoft-com:vml" Requires="v">
                <p:oleObj spid="_x0000_s113769" name="Equation" r:id="rId7" imgW="1548728" imgH="241195" progId="Equation.3">
                  <p:embed/>
                </p:oleObj>
              </mc:Choice>
              <mc:Fallback>
                <p:oleObj name="Equation" r:id="rId7" imgW="1548728" imgH="24119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933825"/>
                        <a:ext cx="3246438"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8" name="Text Box 15">
            <a:extLst>
              <a:ext uri="{FF2B5EF4-FFF2-40B4-BE49-F238E27FC236}">
                <a16:creationId xmlns:a16="http://schemas.microsoft.com/office/drawing/2014/main" id="{7ACC3863-9093-4230-9A1C-9CE3035D50E8}"/>
              </a:ext>
            </a:extLst>
          </p:cNvPr>
          <p:cNvSpPr txBox="1">
            <a:spLocks noChangeArrowheads="1"/>
          </p:cNvSpPr>
          <p:nvPr/>
        </p:nvSpPr>
        <p:spPr bwMode="auto">
          <a:xfrm>
            <a:off x="447675" y="3232150"/>
            <a:ext cx="519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or;</a:t>
            </a:r>
          </a:p>
        </p:txBody>
      </p:sp>
      <p:sp>
        <p:nvSpPr>
          <p:cNvPr id="113679" name="Text Box 16">
            <a:extLst>
              <a:ext uri="{FF2B5EF4-FFF2-40B4-BE49-F238E27FC236}">
                <a16:creationId xmlns:a16="http://schemas.microsoft.com/office/drawing/2014/main" id="{6D0EBB3B-3A49-4A66-8D9D-4D7E29EB42DD}"/>
              </a:ext>
            </a:extLst>
          </p:cNvPr>
          <p:cNvSpPr txBox="1">
            <a:spLocks noChangeArrowheads="1"/>
          </p:cNvSpPr>
          <p:nvPr/>
        </p:nvSpPr>
        <p:spPr bwMode="auto">
          <a:xfrm>
            <a:off x="395288" y="4622800"/>
            <a:ext cx="47005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Solving the equation for V</a:t>
            </a:r>
            <a:r>
              <a:rPr lang="en-US" altLang="en-US" sz="2000" baseline="-25000" dirty="0">
                <a:latin typeface="Comic Sans MS" panose="030F0702030302020204" pitchFamily="66" charset="0"/>
              </a:rPr>
              <a:t>SG</a:t>
            </a:r>
            <a:r>
              <a:rPr lang="en-US" altLang="en-US" sz="2000" dirty="0">
                <a:latin typeface="Comic Sans MS" panose="030F0702030302020204" pitchFamily="66" charset="0"/>
              </a:rPr>
              <a:t>, we obtain;</a:t>
            </a:r>
          </a:p>
        </p:txBody>
      </p:sp>
      <p:graphicFrame>
        <p:nvGraphicFramePr>
          <p:cNvPr id="113680" name="Object 17">
            <a:extLst>
              <a:ext uri="{FF2B5EF4-FFF2-40B4-BE49-F238E27FC236}">
                <a16:creationId xmlns:a16="http://schemas.microsoft.com/office/drawing/2014/main" id="{BD198F28-1EEF-44C3-A724-152F307E0733}"/>
              </a:ext>
            </a:extLst>
          </p:cNvPr>
          <p:cNvGraphicFramePr>
            <a:graphicFrameLocks noChangeAspect="1"/>
          </p:cNvGraphicFramePr>
          <p:nvPr/>
        </p:nvGraphicFramePr>
        <p:xfrm>
          <a:off x="1258888" y="5661025"/>
          <a:ext cx="1863725" cy="481013"/>
        </p:xfrm>
        <a:graphic>
          <a:graphicData uri="http://schemas.openxmlformats.org/presentationml/2006/ole">
            <mc:AlternateContent xmlns:mc="http://schemas.openxmlformats.org/markup-compatibility/2006">
              <mc:Choice xmlns:v="urn:schemas-microsoft-com:vml" Requires="v">
                <p:oleObj spid="_x0000_s113770" name="Equation" r:id="rId9" imgW="889000" imgH="228600" progId="Equation.3">
                  <p:embed/>
                </p:oleObj>
              </mc:Choice>
              <mc:Fallback>
                <p:oleObj name="Equation" r:id="rId9" imgW="889000" imgH="2286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661025"/>
                        <a:ext cx="18637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3">
            <a:extLst>
              <a:ext uri="{FF2B5EF4-FFF2-40B4-BE49-F238E27FC236}">
                <a16:creationId xmlns:a16="http://schemas.microsoft.com/office/drawing/2014/main" id="{645BFDD0-35D2-4CE5-A34B-7F4CDA8139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6134BB5-D9D5-442A-8F5A-223218DAF8A0}" type="slidenum">
              <a:rPr lang="en-US" altLang="en-US" sz="1400">
                <a:latin typeface="Comic Sans MS" panose="030F0702030302020204" pitchFamily="66" charset="0"/>
              </a:rPr>
              <a:pPr>
                <a:spcBef>
                  <a:spcPct val="0"/>
                </a:spcBef>
                <a:buFontTx/>
                <a:buNone/>
              </a:pPr>
              <a:t>54</a:t>
            </a:fld>
            <a:endParaRPr lang="en-US" altLang="en-US" sz="1400" dirty="0">
              <a:latin typeface="Comic Sans MS" panose="030F0702030302020204" pitchFamily="66" charset="0"/>
            </a:endParaRPr>
          </a:p>
        </p:txBody>
      </p:sp>
      <p:sp>
        <p:nvSpPr>
          <p:cNvPr id="115715" name="Rectangle 2">
            <a:extLst>
              <a:ext uri="{FF2B5EF4-FFF2-40B4-BE49-F238E27FC236}">
                <a16:creationId xmlns:a16="http://schemas.microsoft.com/office/drawing/2014/main" id="{FA793915-E539-468F-A244-526A90A13BC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5716" name="Rectangle 3">
            <a:extLst>
              <a:ext uri="{FF2B5EF4-FFF2-40B4-BE49-F238E27FC236}">
                <a16:creationId xmlns:a16="http://schemas.microsoft.com/office/drawing/2014/main" id="{38034155-1038-4F57-BC5A-047800D65440}"/>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5717" name="Text Box 4">
            <a:extLst>
              <a:ext uri="{FF2B5EF4-FFF2-40B4-BE49-F238E27FC236}">
                <a16:creationId xmlns:a16="http://schemas.microsoft.com/office/drawing/2014/main" id="{344965A3-763E-45AE-8DDE-5A620AE55936}"/>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15718" name="Text Box 5">
            <a:extLst>
              <a:ext uri="{FF2B5EF4-FFF2-40B4-BE49-F238E27FC236}">
                <a16:creationId xmlns:a16="http://schemas.microsoft.com/office/drawing/2014/main" id="{21418664-8162-43E9-9C85-4206C30D933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5719" name="Text Box 6">
            <a:extLst>
              <a:ext uri="{FF2B5EF4-FFF2-40B4-BE49-F238E27FC236}">
                <a16:creationId xmlns:a16="http://schemas.microsoft.com/office/drawing/2014/main" id="{37B2816F-6462-4980-9DC1-BEC7B834B3A7}"/>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pic>
        <p:nvPicPr>
          <p:cNvPr id="115720" name="Picture 8">
            <a:extLst>
              <a:ext uri="{FF2B5EF4-FFF2-40B4-BE49-F238E27FC236}">
                <a16:creationId xmlns:a16="http://schemas.microsoft.com/office/drawing/2014/main" id="{B769C26D-CEAF-4BB7-BFFD-9C271097D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831975"/>
            <a:ext cx="3135312"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1" name="Text Box 9">
            <a:extLst>
              <a:ext uri="{FF2B5EF4-FFF2-40B4-BE49-F238E27FC236}">
                <a16:creationId xmlns:a16="http://schemas.microsoft.com/office/drawing/2014/main" id="{99F463C8-489E-44EA-B562-F1E87F0AFF64}"/>
              </a:ext>
            </a:extLst>
          </p:cNvPr>
          <p:cNvSpPr txBox="1">
            <a:spLocks noChangeArrowheads="1"/>
          </p:cNvSpPr>
          <p:nvPr/>
        </p:nvSpPr>
        <p:spPr bwMode="auto">
          <a:xfrm>
            <a:off x="5148263" y="1341438"/>
            <a:ext cx="2520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graphicFrame>
        <p:nvGraphicFramePr>
          <p:cNvPr id="115722" name="Object 15">
            <a:extLst>
              <a:ext uri="{FF2B5EF4-FFF2-40B4-BE49-F238E27FC236}">
                <a16:creationId xmlns:a16="http://schemas.microsoft.com/office/drawing/2014/main" id="{CCE478F3-23B6-4FF9-8113-5408D02D7C33}"/>
              </a:ext>
            </a:extLst>
          </p:cNvPr>
          <p:cNvGraphicFramePr>
            <a:graphicFrameLocks noChangeAspect="1"/>
          </p:cNvGraphicFramePr>
          <p:nvPr/>
        </p:nvGraphicFramePr>
        <p:xfrm>
          <a:off x="1174750" y="3529013"/>
          <a:ext cx="3541713" cy="908050"/>
        </p:xfrm>
        <a:graphic>
          <a:graphicData uri="http://schemas.openxmlformats.org/presentationml/2006/ole">
            <mc:AlternateContent xmlns:mc="http://schemas.openxmlformats.org/markup-compatibility/2006">
              <mc:Choice xmlns:v="urn:schemas-microsoft-com:vml" Requires="v">
                <p:oleObj spid="_x0000_s115813" name="Equation" r:id="rId5" imgW="1688367" imgH="431613" progId="Equation.3">
                  <p:embed/>
                </p:oleObj>
              </mc:Choice>
              <mc:Fallback>
                <p:oleObj name="Equation" r:id="rId5" imgW="1688367" imgH="431613"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4750" y="3529013"/>
                        <a:ext cx="3541713"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3" name="Object 16">
            <a:extLst>
              <a:ext uri="{FF2B5EF4-FFF2-40B4-BE49-F238E27FC236}">
                <a16:creationId xmlns:a16="http://schemas.microsoft.com/office/drawing/2014/main" id="{D2F45D84-A92A-4D20-8F69-D321A0347ACB}"/>
              </a:ext>
            </a:extLst>
          </p:cNvPr>
          <p:cNvGraphicFramePr>
            <a:graphicFrameLocks noChangeAspect="1"/>
          </p:cNvGraphicFramePr>
          <p:nvPr/>
        </p:nvGraphicFramePr>
        <p:xfrm>
          <a:off x="1116013" y="2349500"/>
          <a:ext cx="3967162" cy="828675"/>
        </p:xfrm>
        <a:graphic>
          <a:graphicData uri="http://schemas.openxmlformats.org/presentationml/2006/ole">
            <mc:AlternateContent xmlns:mc="http://schemas.openxmlformats.org/markup-compatibility/2006">
              <mc:Choice xmlns:v="urn:schemas-microsoft-com:vml" Requires="v">
                <p:oleObj spid="_x0000_s115814" name="Equation" r:id="rId7" imgW="1892300" imgH="393700" progId="Equation.3">
                  <p:embed/>
                </p:oleObj>
              </mc:Choice>
              <mc:Fallback>
                <p:oleObj name="Equation" r:id="rId7" imgW="1892300" imgH="3937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2349500"/>
                        <a:ext cx="3967162"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4" name="Object 17">
            <a:extLst>
              <a:ext uri="{FF2B5EF4-FFF2-40B4-BE49-F238E27FC236}">
                <a16:creationId xmlns:a16="http://schemas.microsoft.com/office/drawing/2014/main" id="{BA60B266-EC49-4EF3-8DDC-419D493D85DE}"/>
              </a:ext>
            </a:extLst>
          </p:cNvPr>
          <p:cNvGraphicFramePr>
            <a:graphicFrameLocks noChangeAspect="1"/>
          </p:cNvGraphicFramePr>
          <p:nvPr/>
        </p:nvGraphicFramePr>
        <p:xfrm>
          <a:off x="1152525" y="4875213"/>
          <a:ext cx="2555875" cy="1362075"/>
        </p:xfrm>
        <a:graphic>
          <a:graphicData uri="http://schemas.openxmlformats.org/presentationml/2006/ole">
            <mc:AlternateContent xmlns:mc="http://schemas.openxmlformats.org/markup-compatibility/2006">
              <mc:Choice xmlns:v="urn:schemas-microsoft-com:vml" Requires="v">
                <p:oleObj spid="_x0000_s115815" name="Equation" r:id="rId9" imgW="1219200" imgH="647700" progId="Equation.3">
                  <p:embed/>
                </p:oleObj>
              </mc:Choice>
              <mc:Fallback>
                <p:oleObj name="Equation" r:id="rId9" imgW="1219200" imgH="6477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2525" y="4875213"/>
                        <a:ext cx="2555875"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5" name="Text Box 18">
            <a:extLst>
              <a:ext uri="{FF2B5EF4-FFF2-40B4-BE49-F238E27FC236}">
                <a16:creationId xmlns:a16="http://schemas.microsoft.com/office/drawing/2014/main" id="{34FD5F8A-0650-4577-BB5D-E5FE20FB9279}"/>
              </a:ext>
            </a:extLst>
          </p:cNvPr>
          <p:cNvSpPr txBox="1">
            <a:spLocks noChangeArrowheads="1"/>
          </p:cNvSpPr>
          <p:nvPr/>
        </p:nvSpPr>
        <p:spPr bwMode="auto">
          <a:xfrm>
            <a:off x="3924300" y="742950"/>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3">
            <a:extLst>
              <a:ext uri="{FF2B5EF4-FFF2-40B4-BE49-F238E27FC236}">
                <a16:creationId xmlns:a16="http://schemas.microsoft.com/office/drawing/2014/main" id="{3523F0AD-BC1C-45F9-AA82-8592B3C67E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6026B75-97D7-4FA5-8B7F-FE8102D6C8DC}" type="slidenum">
              <a:rPr lang="en-US" altLang="en-US" sz="1400">
                <a:latin typeface="Comic Sans MS" panose="030F0702030302020204" pitchFamily="66" charset="0"/>
              </a:rPr>
              <a:pPr>
                <a:spcBef>
                  <a:spcPct val="0"/>
                </a:spcBef>
                <a:buFontTx/>
                <a:buNone/>
              </a:pPr>
              <a:t>55</a:t>
            </a:fld>
            <a:endParaRPr lang="en-US" altLang="en-US" sz="1400" dirty="0">
              <a:latin typeface="Comic Sans MS" panose="030F0702030302020204" pitchFamily="66" charset="0"/>
            </a:endParaRPr>
          </a:p>
        </p:txBody>
      </p:sp>
      <p:sp>
        <p:nvSpPr>
          <p:cNvPr id="117763" name="Rectangle 2">
            <a:extLst>
              <a:ext uri="{FF2B5EF4-FFF2-40B4-BE49-F238E27FC236}">
                <a16:creationId xmlns:a16="http://schemas.microsoft.com/office/drawing/2014/main" id="{D9157930-4F4C-4D25-9189-CAFA4FDC62D6}"/>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7764" name="Rectangle 3">
            <a:extLst>
              <a:ext uri="{FF2B5EF4-FFF2-40B4-BE49-F238E27FC236}">
                <a16:creationId xmlns:a16="http://schemas.microsoft.com/office/drawing/2014/main" id="{76900877-2553-4420-92E0-760F82B71690}"/>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7765" name="Text Box 4">
            <a:extLst>
              <a:ext uri="{FF2B5EF4-FFF2-40B4-BE49-F238E27FC236}">
                <a16:creationId xmlns:a16="http://schemas.microsoft.com/office/drawing/2014/main" id="{D936301B-8622-40DB-B65F-50643FEC95D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17766" name="Text Box 5">
            <a:extLst>
              <a:ext uri="{FF2B5EF4-FFF2-40B4-BE49-F238E27FC236}">
                <a16:creationId xmlns:a16="http://schemas.microsoft.com/office/drawing/2014/main" id="{E88594BA-27F5-479C-B2DF-01988E74281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7767" name="Text Box 6">
            <a:extLst>
              <a:ext uri="{FF2B5EF4-FFF2-40B4-BE49-F238E27FC236}">
                <a16:creationId xmlns:a16="http://schemas.microsoft.com/office/drawing/2014/main" id="{0EBDB73D-4D1A-42C0-83CC-7ED767D1641A}"/>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pic>
        <p:nvPicPr>
          <p:cNvPr id="117768" name="Picture 8">
            <a:extLst>
              <a:ext uri="{FF2B5EF4-FFF2-40B4-BE49-F238E27FC236}">
                <a16:creationId xmlns:a16="http://schemas.microsoft.com/office/drawing/2014/main" id="{06607305-523E-4438-990B-2B4F3D81B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831975"/>
            <a:ext cx="3135312"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9" name="Text Box 9">
            <a:extLst>
              <a:ext uri="{FF2B5EF4-FFF2-40B4-BE49-F238E27FC236}">
                <a16:creationId xmlns:a16="http://schemas.microsoft.com/office/drawing/2014/main" id="{F245028A-8E49-472E-A201-A7415C872225}"/>
              </a:ext>
            </a:extLst>
          </p:cNvPr>
          <p:cNvSpPr txBox="1">
            <a:spLocks noChangeArrowheads="1"/>
          </p:cNvSpPr>
          <p:nvPr/>
        </p:nvSpPr>
        <p:spPr bwMode="auto">
          <a:xfrm>
            <a:off x="5148263" y="1341438"/>
            <a:ext cx="2520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graphicFrame>
        <p:nvGraphicFramePr>
          <p:cNvPr id="117770" name="Object 11">
            <a:extLst>
              <a:ext uri="{FF2B5EF4-FFF2-40B4-BE49-F238E27FC236}">
                <a16:creationId xmlns:a16="http://schemas.microsoft.com/office/drawing/2014/main" id="{2C1D6B8B-B468-432F-82DE-C7D3422634D0}"/>
              </a:ext>
            </a:extLst>
          </p:cNvPr>
          <p:cNvGraphicFramePr>
            <a:graphicFrameLocks noChangeAspect="1"/>
          </p:cNvGraphicFramePr>
          <p:nvPr/>
        </p:nvGraphicFramePr>
        <p:xfrm>
          <a:off x="1116013" y="2708275"/>
          <a:ext cx="3914775" cy="508000"/>
        </p:xfrm>
        <a:graphic>
          <a:graphicData uri="http://schemas.openxmlformats.org/presentationml/2006/ole">
            <mc:AlternateContent xmlns:mc="http://schemas.openxmlformats.org/markup-compatibility/2006">
              <mc:Choice xmlns:v="urn:schemas-microsoft-com:vml" Requires="v">
                <p:oleObj spid="_x0000_s117833" name="Equation" r:id="rId5" imgW="1866900" imgH="241300" progId="Equation.3">
                  <p:embed/>
                </p:oleObj>
              </mc:Choice>
              <mc:Fallback>
                <p:oleObj name="Equation" r:id="rId5" imgW="1866900" imgH="2413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708275"/>
                        <a:ext cx="3914775" cy="508000"/>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1" name="Text Box 13">
            <a:extLst>
              <a:ext uri="{FF2B5EF4-FFF2-40B4-BE49-F238E27FC236}">
                <a16:creationId xmlns:a16="http://schemas.microsoft.com/office/drawing/2014/main" id="{E2493CB4-D27A-4F63-9CE4-2821ACD9E134}"/>
              </a:ext>
            </a:extLst>
          </p:cNvPr>
          <p:cNvSpPr txBox="1">
            <a:spLocks noChangeArrowheads="1"/>
          </p:cNvSpPr>
          <p:nvPr/>
        </p:nvSpPr>
        <p:spPr bwMode="auto">
          <a:xfrm>
            <a:off x="376238" y="1431925"/>
            <a:ext cx="5164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(a)</a:t>
            </a:r>
          </a:p>
        </p:txBody>
      </p:sp>
      <p:sp>
        <p:nvSpPr>
          <p:cNvPr id="117772" name="Text Box 14">
            <a:extLst>
              <a:ext uri="{FF2B5EF4-FFF2-40B4-BE49-F238E27FC236}">
                <a16:creationId xmlns:a16="http://schemas.microsoft.com/office/drawing/2014/main" id="{6DE3272C-C3D4-443A-8864-C33E597EEF84}"/>
              </a:ext>
            </a:extLst>
          </p:cNvPr>
          <p:cNvSpPr txBox="1">
            <a:spLocks noChangeArrowheads="1"/>
          </p:cNvSpPr>
          <p:nvPr/>
        </p:nvSpPr>
        <p:spPr bwMode="auto">
          <a:xfrm>
            <a:off x="519113" y="2008188"/>
            <a:ext cx="2007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Q-point is;</a:t>
            </a:r>
          </a:p>
        </p:txBody>
      </p:sp>
      <p:sp>
        <p:nvSpPr>
          <p:cNvPr id="117773" name="Text Box 15">
            <a:extLst>
              <a:ext uri="{FF2B5EF4-FFF2-40B4-BE49-F238E27FC236}">
                <a16:creationId xmlns:a16="http://schemas.microsoft.com/office/drawing/2014/main" id="{25C8BA05-E7AE-442A-80DF-C155119A3E90}"/>
              </a:ext>
            </a:extLst>
          </p:cNvPr>
          <p:cNvSpPr txBox="1">
            <a:spLocks noChangeArrowheads="1"/>
          </p:cNvSpPr>
          <p:nvPr/>
        </p:nvSpPr>
        <p:spPr bwMode="auto">
          <a:xfrm>
            <a:off x="3924300" y="742950"/>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17774" name="Object 16">
            <a:extLst>
              <a:ext uri="{FF2B5EF4-FFF2-40B4-BE49-F238E27FC236}">
                <a16:creationId xmlns:a16="http://schemas.microsoft.com/office/drawing/2014/main" id="{FCB5F19C-6694-4512-8EE3-075CE12A9305}"/>
              </a:ext>
            </a:extLst>
          </p:cNvPr>
          <p:cNvGraphicFramePr>
            <a:graphicFrameLocks noChangeAspect="1"/>
          </p:cNvGraphicFramePr>
          <p:nvPr/>
        </p:nvGraphicFramePr>
        <p:xfrm>
          <a:off x="1117600" y="3694113"/>
          <a:ext cx="2662238" cy="1390650"/>
        </p:xfrm>
        <a:graphic>
          <a:graphicData uri="http://schemas.openxmlformats.org/presentationml/2006/ole">
            <mc:AlternateContent xmlns:mc="http://schemas.openxmlformats.org/markup-compatibility/2006">
              <mc:Choice xmlns:v="urn:schemas-microsoft-com:vml" Requires="v">
                <p:oleObj spid="_x0000_s117834" name="Equation" r:id="rId7" imgW="1269449" imgH="660113" progId="Equation.3">
                  <p:embed/>
                </p:oleObj>
              </mc:Choice>
              <mc:Fallback>
                <p:oleObj name="Equation" r:id="rId7" imgW="1269449" imgH="660113"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 y="3694113"/>
                        <a:ext cx="2662238" cy="13906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a:extLst>
              <a:ext uri="{FF2B5EF4-FFF2-40B4-BE49-F238E27FC236}">
                <a16:creationId xmlns:a16="http://schemas.microsoft.com/office/drawing/2014/main" id="{6F5B4671-948B-44D9-A390-54060F2A1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92446A12-7DDC-438B-9A54-5D04ADE9D137}" type="slidenum">
              <a:rPr lang="en-US" altLang="en-US" sz="1400">
                <a:latin typeface="Comic Sans MS" panose="030F0702030302020204" pitchFamily="66" charset="0"/>
              </a:rPr>
              <a:pPr>
                <a:spcBef>
                  <a:spcPct val="0"/>
                </a:spcBef>
                <a:buFontTx/>
                <a:buNone/>
              </a:pPr>
              <a:t>56</a:t>
            </a:fld>
            <a:endParaRPr lang="en-US" altLang="en-US" sz="1400" dirty="0">
              <a:latin typeface="Comic Sans MS" panose="030F0702030302020204" pitchFamily="66" charset="0"/>
            </a:endParaRPr>
          </a:p>
        </p:txBody>
      </p:sp>
      <p:sp>
        <p:nvSpPr>
          <p:cNvPr id="119811" name="Rectangle 2">
            <a:extLst>
              <a:ext uri="{FF2B5EF4-FFF2-40B4-BE49-F238E27FC236}">
                <a16:creationId xmlns:a16="http://schemas.microsoft.com/office/drawing/2014/main" id="{84AA6FB6-E91F-493C-9577-48FD29492059}"/>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9812" name="Rectangle 3">
            <a:extLst>
              <a:ext uri="{FF2B5EF4-FFF2-40B4-BE49-F238E27FC236}">
                <a16:creationId xmlns:a16="http://schemas.microsoft.com/office/drawing/2014/main" id="{4B342BB1-A1C7-476E-8A3F-DD02C4F42082}"/>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19813" name="Text Box 4">
            <a:extLst>
              <a:ext uri="{FF2B5EF4-FFF2-40B4-BE49-F238E27FC236}">
                <a16:creationId xmlns:a16="http://schemas.microsoft.com/office/drawing/2014/main" id="{F734DC75-A710-4134-94BC-C78AC971ED3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19814" name="Text Box 5">
            <a:extLst>
              <a:ext uri="{FF2B5EF4-FFF2-40B4-BE49-F238E27FC236}">
                <a16:creationId xmlns:a16="http://schemas.microsoft.com/office/drawing/2014/main" id="{47AE2EAA-C1ED-4755-B1EF-1E13AE31782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19815" name="Text Box 6">
            <a:extLst>
              <a:ext uri="{FF2B5EF4-FFF2-40B4-BE49-F238E27FC236}">
                <a16:creationId xmlns:a16="http://schemas.microsoft.com/office/drawing/2014/main" id="{B553E5B5-3332-4D16-8CEB-059ED1E5D2B4}"/>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19816" name="Text Box 9">
            <a:extLst>
              <a:ext uri="{FF2B5EF4-FFF2-40B4-BE49-F238E27FC236}">
                <a16:creationId xmlns:a16="http://schemas.microsoft.com/office/drawing/2014/main" id="{22026CE2-E6F5-4E11-9BF7-B7D6F17837FD}"/>
              </a:ext>
            </a:extLst>
          </p:cNvPr>
          <p:cNvSpPr txBox="1">
            <a:spLocks noChangeArrowheads="1"/>
          </p:cNvSpPr>
          <p:nvPr/>
        </p:nvSpPr>
        <p:spPr bwMode="auto">
          <a:xfrm>
            <a:off x="5003800" y="1981200"/>
            <a:ext cx="360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u="sng" dirty="0">
                <a:latin typeface="Comic Sans MS" panose="030F0702030302020204" pitchFamily="66" charset="0"/>
              </a:rPr>
              <a:t>The ac equivalent circuit</a:t>
            </a:r>
          </a:p>
        </p:txBody>
      </p:sp>
      <p:sp>
        <p:nvSpPr>
          <p:cNvPr id="119817" name="Text Box 13">
            <a:extLst>
              <a:ext uri="{FF2B5EF4-FFF2-40B4-BE49-F238E27FC236}">
                <a16:creationId xmlns:a16="http://schemas.microsoft.com/office/drawing/2014/main" id="{D786911B-A554-467F-BD26-9366A4E8511C}"/>
              </a:ext>
            </a:extLst>
          </p:cNvPr>
          <p:cNvSpPr txBox="1">
            <a:spLocks noChangeArrowheads="1"/>
          </p:cNvSpPr>
          <p:nvPr/>
        </p:nvSpPr>
        <p:spPr bwMode="auto">
          <a:xfrm>
            <a:off x="3924300" y="728663"/>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19818" name="Picture 14">
            <a:extLst>
              <a:ext uri="{FF2B5EF4-FFF2-40B4-BE49-F238E27FC236}">
                <a16:creationId xmlns:a16="http://schemas.microsoft.com/office/drawing/2014/main" id="{3FCC6C0A-2868-468D-805D-189DB8841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781300"/>
            <a:ext cx="4105275"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9" name="Picture 16">
            <a:extLst>
              <a:ext uri="{FF2B5EF4-FFF2-40B4-BE49-F238E27FC236}">
                <a16:creationId xmlns:a16="http://schemas.microsoft.com/office/drawing/2014/main" id="{30E0C17B-57C2-4A18-AD09-BEC3BC8CB7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3" y="2205038"/>
            <a:ext cx="4067175"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0" name="AutoShape 17">
            <a:extLst>
              <a:ext uri="{FF2B5EF4-FFF2-40B4-BE49-F238E27FC236}">
                <a16:creationId xmlns:a16="http://schemas.microsoft.com/office/drawing/2014/main" id="{4E8C134D-6014-478E-A0AE-117E7F98A492}"/>
              </a:ext>
            </a:extLst>
          </p:cNvPr>
          <p:cNvSpPr>
            <a:spLocks noChangeArrowheads="1"/>
          </p:cNvSpPr>
          <p:nvPr/>
        </p:nvSpPr>
        <p:spPr bwMode="auto">
          <a:xfrm>
            <a:off x="4356100" y="3789363"/>
            <a:ext cx="431800" cy="503237"/>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000" dirty="0">
              <a:latin typeface="Comic Sans MS" panose="030F0702030302020204" pitchFamily="6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3">
            <a:extLst>
              <a:ext uri="{FF2B5EF4-FFF2-40B4-BE49-F238E27FC236}">
                <a16:creationId xmlns:a16="http://schemas.microsoft.com/office/drawing/2014/main" id="{FAD8829F-F6B8-44DF-934A-98AA87B389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D5BA3BF-97A7-488B-87AD-2C37402A5AAF}" type="slidenum">
              <a:rPr lang="en-US" altLang="en-US" sz="1400">
                <a:latin typeface="Comic Sans MS" panose="030F0702030302020204" pitchFamily="66" charset="0"/>
              </a:rPr>
              <a:pPr>
                <a:spcBef>
                  <a:spcPct val="0"/>
                </a:spcBef>
                <a:buFontTx/>
                <a:buNone/>
              </a:pPr>
              <a:t>57</a:t>
            </a:fld>
            <a:endParaRPr lang="en-US" altLang="en-US" sz="1400" dirty="0">
              <a:latin typeface="Comic Sans MS" panose="030F0702030302020204" pitchFamily="66" charset="0"/>
            </a:endParaRPr>
          </a:p>
        </p:txBody>
      </p:sp>
      <p:sp>
        <p:nvSpPr>
          <p:cNvPr id="121859" name="Rectangle 2">
            <a:extLst>
              <a:ext uri="{FF2B5EF4-FFF2-40B4-BE49-F238E27FC236}">
                <a16:creationId xmlns:a16="http://schemas.microsoft.com/office/drawing/2014/main" id="{BE2AA4B0-3234-499F-8EEE-B9C4B1F385E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1860" name="Rectangle 3">
            <a:extLst>
              <a:ext uri="{FF2B5EF4-FFF2-40B4-BE49-F238E27FC236}">
                <a16:creationId xmlns:a16="http://schemas.microsoft.com/office/drawing/2014/main" id="{D038C880-F1EA-4C67-A65C-B8A918751F78}"/>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000" dirty="0">
              <a:latin typeface="Comic Sans MS" panose="030F0702030302020204" pitchFamily="66" charset="0"/>
            </a:endParaRPr>
          </a:p>
        </p:txBody>
      </p:sp>
      <p:sp>
        <p:nvSpPr>
          <p:cNvPr id="121861" name="Text Box 4">
            <a:extLst>
              <a:ext uri="{FF2B5EF4-FFF2-40B4-BE49-F238E27FC236}">
                <a16:creationId xmlns:a16="http://schemas.microsoft.com/office/drawing/2014/main" id="{260FD6FD-3851-4128-A453-6597918B3EA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21862" name="Text Box 5">
            <a:extLst>
              <a:ext uri="{FF2B5EF4-FFF2-40B4-BE49-F238E27FC236}">
                <a16:creationId xmlns:a16="http://schemas.microsoft.com/office/drawing/2014/main" id="{250FA831-60BB-4DAD-874E-2DBAA8B18235}"/>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21863" name="Text Box 6">
            <a:extLst>
              <a:ext uri="{FF2B5EF4-FFF2-40B4-BE49-F238E27FC236}">
                <a16:creationId xmlns:a16="http://schemas.microsoft.com/office/drawing/2014/main" id="{D1B09551-767F-45E9-AD02-98120AFA0ABF}"/>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21864" name="Text Box 8">
            <a:extLst>
              <a:ext uri="{FF2B5EF4-FFF2-40B4-BE49-F238E27FC236}">
                <a16:creationId xmlns:a16="http://schemas.microsoft.com/office/drawing/2014/main" id="{F075E644-DC02-401D-A76A-8D605B8B34F7}"/>
              </a:ext>
            </a:extLst>
          </p:cNvPr>
          <p:cNvSpPr txBox="1">
            <a:spLocks noChangeArrowheads="1"/>
          </p:cNvSpPr>
          <p:nvPr/>
        </p:nvSpPr>
        <p:spPr bwMode="auto">
          <a:xfrm>
            <a:off x="3924300" y="742950"/>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21865" name="Text Box 12">
            <a:extLst>
              <a:ext uri="{FF2B5EF4-FFF2-40B4-BE49-F238E27FC236}">
                <a16:creationId xmlns:a16="http://schemas.microsoft.com/office/drawing/2014/main" id="{7666FACA-2574-4A87-A42F-B7FC9A418A04}"/>
              </a:ext>
            </a:extLst>
          </p:cNvPr>
          <p:cNvSpPr txBox="1">
            <a:spLocks noChangeArrowheads="1"/>
          </p:cNvSpPr>
          <p:nvPr/>
        </p:nvSpPr>
        <p:spPr bwMode="auto">
          <a:xfrm>
            <a:off x="376238" y="1341438"/>
            <a:ext cx="68980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equivalent circuit may drawn as follows;</a:t>
            </a:r>
          </a:p>
        </p:txBody>
      </p:sp>
      <p:pic>
        <p:nvPicPr>
          <p:cNvPr id="121866" name="Picture 13">
            <a:extLst>
              <a:ext uri="{FF2B5EF4-FFF2-40B4-BE49-F238E27FC236}">
                <a16:creationId xmlns:a16="http://schemas.microsoft.com/office/drawing/2014/main" id="{CAB2C381-0F5B-43EC-AE2F-571405247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133600"/>
            <a:ext cx="621506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7" name="Text Box 14">
            <a:extLst>
              <a:ext uri="{FF2B5EF4-FFF2-40B4-BE49-F238E27FC236}">
                <a16:creationId xmlns:a16="http://schemas.microsoft.com/office/drawing/2014/main" id="{54938A58-4B43-4602-9393-149E5BFB9CAF}"/>
              </a:ext>
            </a:extLst>
          </p:cNvPr>
          <p:cNvSpPr txBox="1">
            <a:spLocks noChangeArrowheads="1"/>
          </p:cNvSpPr>
          <p:nvPr/>
        </p:nvSpPr>
        <p:spPr bwMode="auto">
          <a:xfrm>
            <a:off x="592138" y="4652963"/>
            <a:ext cx="7867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Note that </a:t>
            </a:r>
            <a:r>
              <a:rPr lang="en-US" altLang="en-US" sz="2000" i="1" dirty="0" err="1">
                <a:latin typeface="Comic Sans MS" panose="030F0702030302020204" pitchFamily="66" charset="0"/>
              </a:rPr>
              <a:t>r</a:t>
            </a:r>
            <a:r>
              <a:rPr lang="en-US" altLang="en-US" sz="2000" i="1" baseline="-25000" dirty="0" err="1">
                <a:latin typeface="Comic Sans MS" panose="030F0702030302020204" pitchFamily="66" charset="0"/>
              </a:rPr>
              <a:t>o</a:t>
            </a:r>
            <a:r>
              <a:rPr lang="en-US" altLang="en-US" sz="2000" dirty="0">
                <a:latin typeface="Comic Sans MS" panose="030F0702030302020204" pitchFamily="66" charset="0"/>
              </a:rPr>
              <a:t> is included in the equivalent circuit because the value of </a:t>
            </a:r>
            <a:r>
              <a:rPr lang="en-US" altLang="en-US" sz="2000" dirty="0">
                <a:latin typeface="Comic Sans MS" panose="030F0702030302020204" pitchFamily="66" charset="0"/>
                <a:sym typeface="Symbol" panose="05050102010706020507" pitchFamily="18" charset="2"/>
              </a:rPr>
              <a:t> is given.</a:t>
            </a:r>
          </a:p>
        </p:txBody>
      </p:sp>
      <p:graphicFrame>
        <p:nvGraphicFramePr>
          <p:cNvPr id="121868" name="Object 15">
            <a:extLst>
              <a:ext uri="{FF2B5EF4-FFF2-40B4-BE49-F238E27FC236}">
                <a16:creationId xmlns:a16="http://schemas.microsoft.com/office/drawing/2014/main" id="{46A3A725-F791-4304-B2D8-A7AF1C0438A1}"/>
              </a:ext>
            </a:extLst>
          </p:cNvPr>
          <p:cNvGraphicFramePr>
            <a:graphicFrameLocks noChangeAspect="1"/>
          </p:cNvGraphicFramePr>
          <p:nvPr>
            <p:extLst>
              <p:ext uri="{D42A27DB-BD31-4B8C-83A1-F6EECF244321}">
                <p14:modId xmlns:p14="http://schemas.microsoft.com/office/powerpoint/2010/main" val="119939363"/>
              </p:ext>
            </p:extLst>
          </p:nvPr>
        </p:nvGraphicFramePr>
        <p:xfrm>
          <a:off x="899592" y="5499099"/>
          <a:ext cx="4387825" cy="771859"/>
        </p:xfrm>
        <a:graphic>
          <a:graphicData uri="http://schemas.openxmlformats.org/presentationml/2006/ole">
            <mc:AlternateContent xmlns:mc="http://schemas.openxmlformats.org/markup-compatibility/2006">
              <mc:Choice xmlns:v="urn:schemas-microsoft-com:vml" Requires="v">
                <p:oleObj spid="_x0000_s121898" name="Equation" r:id="rId5" imgW="2540000" imgH="444500" progId="Equation.3">
                  <p:embed/>
                </p:oleObj>
              </mc:Choice>
              <mc:Fallback>
                <p:oleObj name="Equation" r:id="rId5" imgW="2540000" imgH="4445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5499099"/>
                        <a:ext cx="4387825" cy="771859"/>
                      </a:xfrm>
                      <a:prstGeom prst="rect">
                        <a:avLst/>
                      </a:prstGeom>
                      <a:noFill/>
                      <a:ln>
                        <a:noFill/>
                      </a:ln>
                      <a:effec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3">
            <a:extLst>
              <a:ext uri="{FF2B5EF4-FFF2-40B4-BE49-F238E27FC236}">
                <a16:creationId xmlns:a16="http://schemas.microsoft.com/office/drawing/2014/main" id="{76A94FE7-0CE1-4D7E-8EB1-C5AA09FBCC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D083ED5-B819-4DBE-80B6-C01E49E73A0A}" type="slidenum">
              <a:rPr lang="en-US" altLang="en-US" sz="1400">
                <a:latin typeface="Comic Sans MS" panose="030F0702030302020204" pitchFamily="66" charset="0"/>
              </a:rPr>
              <a:pPr>
                <a:spcBef>
                  <a:spcPct val="0"/>
                </a:spcBef>
                <a:buFontTx/>
                <a:buNone/>
              </a:pPr>
              <a:t>58</a:t>
            </a:fld>
            <a:endParaRPr lang="en-US" altLang="en-US" sz="1400" dirty="0">
              <a:latin typeface="Comic Sans MS" panose="030F0702030302020204" pitchFamily="66" charset="0"/>
            </a:endParaRPr>
          </a:p>
        </p:txBody>
      </p:sp>
      <p:sp>
        <p:nvSpPr>
          <p:cNvPr id="123907" name="Rectangle 2">
            <a:extLst>
              <a:ext uri="{FF2B5EF4-FFF2-40B4-BE49-F238E27FC236}">
                <a16:creationId xmlns:a16="http://schemas.microsoft.com/office/drawing/2014/main" id="{B78295E8-89EF-4EBB-B41C-FC79FAC25C6F}"/>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3908" name="Rectangle 3">
            <a:extLst>
              <a:ext uri="{FF2B5EF4-FFF2-40B4-BE49-F238E27FC236}">
                <a16:creationId xmlns:a16="http://schemas.microsoft.com/office/drawing/2014/main" id="{AA459ADB-5D78-4279-9236-5DEF349CC0AB}"/>
              </a:ext>
            </a:extLst>
          </p:cNvPr>
          <p:cNvSpPr>
            <a:spLocks noChangeArrowheads="1"/>
          </p:cNvSpPr>
          <p:nvPr/>
        </p:nvSpPr>
        <p:spPr bwMode="auto">
          <a:xfrm>
            <a:off x="12700" y="703263"/>
            <a:ext cx="9144000" cy="550862"/>
          </a:xfrm>
          <a:prstGeom prst="rect">
            <a:avLst/>
          </a:prstGeom>
          <a:solidFill>
            <a:srgbClr val="CC99FF"/>
          </a:solidFill>
          <a:ln w="28575">
            <a:solidFill>
              <a:srgbClr val="99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3909" name="Text Box 4">
            <a:extLst>
              <a:ext uri="{FF2B5EF4-FFF2-40B4-BE49-F238E27FC236}">
                <a16:creationId xmlns:a16="http://schemas.microsoft.com/office/drawing/2014/main" id="{37A1502B-D32F-41D5-8339-D722DB01C0C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23910" name="Text Box 5">
            <a:extLst>
              <a:ext uri="{FF2B5EF4-FFF2-40B4-BE49-F238E27FC236}">
                <a16:creationId xmlns:a16="http://schemas.microsoft.com/office/drawing/2014/main" id="{968AED6E-F1CD-49F8-8F8C-989597189CDA}"/>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23911" name="Text Box 6">
            <a:extLst>
              <a:ext uri="{FF2B5EF4-FFF2-40B4-BE49-F238E27FC236}">
                <a16:creationId xmlns:a16="http://schemas.microsoft.com/office/drawing/2014/main" id="{BDE7262F-5FFF-4073-B996-D630DA0269FB}"/>
              </a:ext>
            </a:extLst>
          </p:cNvPr>
          <p:cNvSpPr txBox="1">
            <a:spLocks noChangeArrowheads="1"/>
          </p:cNvSpPr>
          <p:nvPr/>
        </p:nvSpPr>
        <p:spPr bwMode="auto">
          <a:xfrm>
            <a:off x="34925" y="730250"/>
            <a:ext cx="3738563" cy="4572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Common-source with </a:t>
            </a:r>
            <a:r>
              <a:rPr lang="en-US" altLang="en-US" sz="2400" b="1" i="1" dirty="0">
                <a:latin typeface="Comic Sans MS" panose="030F0702030302020204" pitchFamily="66" charset="0"/>
              </a:rPr>
              <a:t>C</a:t>
            </a:r>
            <a:r>
              <a:rPr lang="en-US" altLang="en-US" sz="2400" b="1" i="1" baseline="-25000" dirty="0">
                <a:latin typeface="Comic Sans MS" panose="030F0702030302020204" pitchFamily="66" charset="0"/>
              </a:rPr>
              <a:t>S</a:t>
            </a:r>
          </a:p>
        </p:txBody>
      </p:sp>
      <p:sp>
        <p:nvSpPr>
          <p:cNvPr id="123912" name="Text Box 7">
            <a:extLst>
              <a:ext uri="{FF2B5EF4-FFF2-40B4-BE49-F238E27FC236}">
                <a16:creationId xmlns:a16="http://schemas.microsoft.com/office/drawing/2014/main" id="{F263A60A-ED80-4ACF-977B-42D4CD759B0D}"/>
              </a:ext>
            </a:extLst>
          </p:cNvPr>
          <p:cNvSpPr txBox="1">
            <a:spLocks noChangeArrowheads="1"/>
          </p:cNvSpPr>
          <p:nvPr/>
        </p:nvSpPr>
        <p:spPr bwMode="auto">
          <a:xfrm>
            <a:off x="3924300" y="742950"/>
            <a:ext cx="4315605" cy="461665"/>
          </a:xfrm>
          <a:prstGeom prst="rect">
            <a:avLst/>
          </a:prstGeom>
          <a:solidFill>
            <a:srgbClr val="FFFF66"/>
          </a:solidFill>
          <a:ln w="28575">
            <a:solidFill>
              <a:srgbClr val="FFFF66"/>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3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23913" name="Text Box 8">
            <a:extLst>
              <a:ext uri="{FF2B5EF4-FFF2-40B4-BE49-F238E27FC236}">
                <a16:creationId xmlns:a16="http://schemas.microsoft.com/office/drawing/2014/main" id="{2985C713-7D71-40A8-8025-6116F2BB8F29}"/>
              </a:ext>
            </a:extLst>
          </p:cNvPr>
          <p:cNvSpPr txBox="1">
            <a:spLocks noChangeArrowheads="1"/>
          </p:cNvSpPr>
          <p:nvPr/>
        </p:nvSpPr>
        <p:spPr bwMode="auto">
          <a:xfrm>
            <a:off x="376238" y="4051300"/>
            <a:ext cx="3937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voltage gain is;</a:t>
            </a:r>
          </a:p>
        </p:txBody>
      </p:sp>
      <p:pic>
        <p:nvPicPr>
          <p:cNvPr id="123914" name="Picture 12">
            <a:extLst>
              <a:ext uri="{FF2B5EF4-FFF2-40B4-BE49-F238E27FC236}">
                <a16:creationId xmlns:a16="http://schemas.microsoft.com/office/drawing/2014/main" id="{5C2E7B41-FB74-4E78-A2A2-55175717C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84313"/>
            <a:ext cx="621506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3915" name="Object 13">
                <a:extLst>
                  <a:ext uri="{FF2B5EF4-FFF2-40B4-BE49-F238E27FC236}">
                    <a16:creationId xmlns:a16="http://schemas.microsoft.com/office/drawing/2014/main" id="{6946FD89-46BC-403B-AF12-92B2C78D8599}"/>
                  </a:ext>
                </a:extLst>
              </p:cNvPr>
              <p:cNvSpPr txBox="1"/>
              <p:nvPr/>
            </p:nvSpPr>
            <p:spPr bwMode="auto">
              <a:xfrm>
                <a:off x="1476375" y="4751388"/>
                <a:ext cx="5137150" cy="909637"/>
              </a:xfrm>
              <a:prstGeom prst="rect">
                <a:avLst/>
              </a:prstGeom>
              <a:noFill/>
              <a:ln>
                <a:noFill/>
              </a:ln>
              <a:effec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𝐴</m:t>
                          </m:r>
                        </m:e>
                        <m:sub>
                          <m:r>
                            <a:rPr lang="en-GB" i="1">
                              <a:solidFill>
                                <a:srgbClr val="000000"/>
                              </a:solidFill>
                              <a:latin typeface="Cambria Math" panose="02040503050406030204" pitchFamily="18" charset="0"/>
                            </a:rPr>
                            <m:t>𝑣</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en-GB" i="1">
                                  <a:solidFill>
                                    <a:srgbClr val="000000"/>
                                  </a:solidFill>
                                  <a:latin typeface="Cambria Math" panose="02040503050406030204" pitchFamily="18" charset="0"/>
                                </a:rPr>
                                <m:t>𝑜</m:t>
                              </m:r>
                            </m:sub>
                          </m:sSub>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𝑉</m:t>
                              </m:r>
                            </m:e>
                            <m:sub>
                              <m:r>
                                <a:rPr lang="tr-TR" b="0" i="1" smtClean="0">
                                  <a:solidFill>
                                    <a:srgbClr val="000000"/>
                                  </a:solidFill>
                                  <a:latin typeface="Cambria Math" panose="02040503050406030204" pitchFamily="18" charset="0"/>
                                </a:rPr>
                                <m:t>𝑖</m:t>
                              </m:r>
                            </m:sub>
                          </m:sSub>
                        </m:den>
                      </m:f>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𝑔</m:t>
                          </m:r>
                        </m:e>
                        <m:sub>
                          <m:r>
                            <a:rPr lang="en-GB" i="1">
                              <a:solidFill>
                                <a:srgbClr val="000000"/>
                              </a:solidFill>
                              <a:latin typeface="Cambria Math" panose="02040503050406030204" pitchFamily="18" charset="0"/>
                            </a:rPr>
                            <m:t>𝑚</m:t>
                          </m:r>
                        </m:sub>
                      </m:sSub>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𝑅</m:t>
                          </m:r>
                        </m:e>
                        <m:sub>
                          <m:r>
                            <a:rPr lang="en-GB" i="1">
                              <a:solidFill>
                                <a:srgbClr val="000000"/>
                              </a:solidFill>
                              <a:latin typeface="Cambria Math" panose="02040503050406030204" pitchFamily="18" charset="0"/>
                            </a:rPr>
                            <m:t>𝐷</m:t>
                          </m:r>
                        </m:sub>
                      </m:sSub>
                      <m:r>
                        <a:rPr lang="en-GB" i="1">
                          <a:solidFill>
                            <a:srgbClr val="000000"/>
                          </a:solidFill>
                          <a:latin typeface="Cambria Math" panose="02040503050406030204" pitchFamily="18" charset="0"/>
                        </a:rPr>
                        <m:t>=−6.05×1</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0</m:t>
                          </m:r>
                        </m:e>
                        <m:sup>
                          <m:r>
                            <a:rPr lang="en-GB" i="1">
                              <a:solidFill>
                                <a:srgbClr val="000000"/>
                              </a:solidFill>
                              <a:latin typeface="Cambria Math" panose="02040503050406030204" pitchFamily="18" charset="0"/>
                            </a:rPr>
                            <m:t>−3</m:t>
                          </m:r>
                        </m:sup>
                      </m:sSup>
                      <m:r>
                        <a:rPr lang="en-GB" i="1">
                          <a:solidFill>
                            <a:srgbClr val="000000"/>
                          </a:solidFill>
                          <a:latin typeface="Cambria Math" panose="02040503050406030204" pitchFamily="18" charset="0"/>
                        </a:rPr>
                        <m:t>×1×1</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0</m:t>
                          </m:r>
                        </m:e>
                        <m:sup>
                          <m:r>
                            <a:rPr lang="en-GB" i="1">
                              <a:solidFill>
                                <a:srgbClr val="000000"/>
                              </a:solidFill>
                              <a:latin typeface="Cambria Math" panose="02040503050406030204" pitchFamily="18" charset="0"/>
                            </a:rPr>
                            <m:t>3</m:t>
                          </m:r>
                        </m:sup>
                      </m:sSup>
                    </m:oMath>
                  </m:oMathPara>
                </a14:m>
                <a:endParaRPr lang="en-GB" dirty="0"/>
              </a:p>
            </p:txBody>
          </p:sp>
        </mc:Choice>
        <mc:Fallback xmlns="">
          <p:sp>
            <p:nvSpPr>
              <p:cNvPr id="123915" name="Object 13">
                <a:extLst>
                  <a:ext uri="{FF2B5EF4-FFF2-40B4-BE49-F238E27FC236}">
                    <a16:creationId xmlns:a16="http://schemas.microsoft.com/office/drawing/2014/main" id="{6946FD89-46BC-403B-AF12-92B2C78D8599}"/>
                  </a:ext>
                </a:extLst>
              </p:cNvPr>
              <p:cNvSpPr txBox="1">
                <a:spLocks noRot="1" noChangeAspect="1" noMove="1" noResize="1" noEditPoints="1" noAdjustHandles="1" noChangeArrowheads="1" noChangeShapeType="1" noTextEdit="1"/>
              </p:cNvSpPr>
              <p:nvPr/>
            </p:nvSpPr>
            <p:spPr bwMode="auto">
              <a:xfrm>
                <a:off x="1476375" y="4751388"/>
                <a:ext cx="5137150" cy="909637"/>
              </a:xfrm>
              <a:prstGeom prst="rect">
                <a:avLst/>
              </a:prstGeom>
              <a:blipFill>
                <a:blip r:embed="rId5"/>
                <a:stretch>
                  <a:fillRect/>
                </a:stretch>
              </a:blipFill>
              <a:ln>
                <a:noFill/>
              </a:ln>
              <a:effectLst/>
            </p:spPr>
            <p:txBody>
              <a:bodyPr/>
              <a:lstStyle/>
              <a:p>
                <a:r>
                  <a:rPr lang="en-GB">
                    <a:noFill/>
                  </a:rPr>
                  <a:t> </a:t>
                </a:r>
              </a:p>
            </p:txBody>
          </p:sp>
        </mc:Fallback>
      </mc:AlternateContent>
      <p:graphicFrame>
        <p:nvGraphicFramePr>
          <p:cNvPr id="123916" name="Object 14">
            <a:extLst>
              <a:ext uri="{FF2B5EF4-FFF2-40B4-BE49-F238E27FC236}">
                <a16:creationId xmlns:a16="http://schemas.microsoft.com/office/drawing/2014/main" id="{DF09A737-A706-4BFB-929E-3C2601EB6F08}"/>
              </a:ext>
            </a:extLst>
          </p:cNvPr>
          <p:cNvGraphicFramePr>
            <a:graphicFrameLocks noChangeAspect="1"/>
          </p:cNvGraphicFramePr>
          <p:nvPr/>
        </p:nvGraphicFramePr>
        <p:xfrm>
          <a:off x="1547813" y="5900738"/>
          <a:ext cx="2076450" cy="481012"/>
        </p:xfrm>
        <a:graphic>
          <a:graphicData uri="http://schemas.openxmlformats.org/presentationml/2006/ole">
            <mc:AlternateContent xmlns:mc="http://schemas.openxmlformats.org/markup-compatibility/2006">
              <mc:Choice xmlns:v="urn:schemas-microsoft-com:vml" Requires="v">
                <p:oleObj spid="_x0000_s123952" name="Equation" r:id="rId6" imgW="990600" imgH="228600" progId="Equation.3">
                  <p:embed/>
                </p:oleObj>
              </mc:Choice>
              <mc:Fallback>
                <p:oleObj name="Equation" r:id="rId6" imgW="990600" imgH="2286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5900738"/>
                        <a:ext cx="20764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7" name="Text Box 15">
            <a:extLst>
              <a:ext uri="{FF2B5EF4-FFF2-40B4-BE49-F238E27FC236}">
                <a16:creationId xmlns:a16="http://schemas.microsoft.com/office/drawing/2014/main" id="{6AA2E674-65D9-4C1A-B35E-337DD6224D14}"/>
              </a:ext>
            </a:extLst>
          </p:cNvPr>
          <p:cNvSpPr txBox="1">
            <a:spLocks noChangeArrowheads="1"/>
          </p:cNvSpPr>
          <p:nvPr/>
        </p:nvSpPr>
        <p:spPr bwMode="auto">
          <a:xfrm>
            <a:off x="323850" y="3332163"/>
            <a:ext cx="5261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mic Sans MS" panose="030F0702030302020204" pitchFamily="66" charset="0"/>
              </a:rPr>
              <a:t>(b)</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a:extLst>
              <a:ext uri="{FF2B5EF4-FFF2-40B4-BE49-F238E27FC236}">
                <a16:creationId xmlns:a16="http://schemas.microsoft.com/office/drawing/2014/main" id="{7C23B5AA-3A80-497C-8E64-75698FAA65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23D04FD-7D37-44DB-B0AE-24C7B8BE6932}" type="slidenum">
              <a:rPr lang="en-US" altLang="en-US" sz="1400">
                <a:latin typeface="Comic Sans MS" panose="030F0702030302020204" pitchFamily="66" charset="0"/>
              </a:rPr>
              <a:pPr>
                <a:spcBef>
                  <a:spcPct val="0"/>
                </a:spcBef>
                <a:buFontTx/>
                <a:buNone/>
              </a:pPr>
              <a:t>59</a:t>
            </a:fld>
            <a:endParaRPr lang="en-US" altLang="en-US" sz="1400" dirty="0">
              <a:latin typeface="Comic Sans MS" panose="030F0702030302020204" pitchFamily="66" charset="0"/>
            </a:endParaRPr>
          </a:p>
        </p:txBody>
      </p:sp>
      <p:sp>
        <p:nvSpPr>
          <p:cNvPr id="125955" name="Rectangle 2">
            <a:extLst>
              <a:ext uri="{FF2B5EF4-FFF2-40B4-BE49-F238E27FC236}">
                <a16:creationId xmlns:a16="http://schemas.microsoft.com/office/drawing/2014/main" id="{854A908E-0D35-4F63-BA95-806A1BDFF2EA}"/>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5956" name="Rectangle 3">
            <a:extLst>
              <a:ext uri="{FF2B5EF4-FFF2-40B4-BE49-F238E27FC236}">
                <a16:creationId xmlns:a16="http://schemas.microsoft.com/office/drawing/2014/main" id="{048DB133-ACE1-45BB-B3EF-8C926231C1B2}"/>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5957" name="Text Box 4">
            <a:extLst>
              <a:ext uri="{FF2B5EF4-FFF2-40B4-BE49-F238E27FC236}">
                <a16:creationId xmlns:a16="http://schemas.microsoft.com/office/drawing/2014/main" id="{F921AD6C-CFBA-454D-82CF-3C9F7B50C48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25958" name="Text Box 5">
            <a:extLst>
              <a:ext uri="{FF2B5EF4-FFF2-40B4-BE49-F238E27FC236}">
                <a16:creationId xmlns:a16="http://schemas.microsoft.com/office/drawing/2014/main" id="{381186F6-2E1A-44C4-98F8-C45558C3076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25959" name="Text Box 6">
            <a:extLst>
              <a:ext uri="{FF2B5EF4-FFF2-40B4-BE49-F238E27FC236}">
                <a16:creationId xmlns:a16="http://schemas.microsoft.com/office/drawing/2014/main" id="{AC8F08D4-BCA9-4798-973E-1048EDAD47F9}"/>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pic>
        <p:nvPicPr>
          <p:cNvPr id="125960" name="Picture 14">
            <a:extLst>
              <a:ext uri="{FF2B5EF4-FFF2-40B4-BE49-F238E27FC236}">
                <a16:creationId xmlns:a16="http://schemas.microsoft.com/office/drawing/2014/main" id="{AC0DCA8F-B082-4255-B0BB-B7A229ACE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1333663"/>
            <a:ext cx="4108450" cy="35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1" name="Text Box 15">
            <a:extLst>
              <a:ext uri="{FF2B5EF4-FFF2-40B4-BE49-F238E27FC236}">
                <a16:creationId xmlns:a16="http://schemas.microsoft.com/office/drawing/2014/main" id="{7001E463-7E26-4069-90FF-D3B856672401}"/>
              </a:ext>
            </a:extLst>
          </p:cNvPr>
          <p:cNvSpPr txBox="1">
            <a:spLocks noChangeArrowheads="1"/>
          </p:cNvSpPr>
          <p:nvPr/>
        </p:nvSpPr>
        <p:spPr bwMode="auto">
          <a:xfrm>
            <a:off x="323850" y="1527175"/>
            <a:ext cx="576103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dirty="0">
                <a:latin typeface="Comic Sans MS" panose="030F0702030302020204" pitchFamily="66" charset="0"/>
              </a:rPr>
              <a:t>Also known as </a:t>
            </a:r>
            <a:r>
              <a:rPr lang="en-US" altLang="en-US" sz="2000" b="1" dirty="0">
                <a:solidFill>
                  <a:srgbClr val="990000"/>
                </a:solidFill>
                <a:latin typeface="Comic Sans MS" panose="030F0702030302020204" pitchFamily="66" charset="0"/>
              </a:rPr>
              <a:t>source-follower</a:t>
            </a:r>
          </a:p>
          <a:p>
            <a:pPr eaLnBrk="1" hangingPunct="1">
              <a:spcBef>
                <a:spcPct val="0"/>
              </a:spcBef>
              <a:buFontTx/>
              <a:buNone/>
            </a:pPr>
            <a:r>
              <a:rPr lang="en-US" altLang="en-US" sz="2000" dirty="0">
                <a:latin typeface="Comic Sans MS" panose="030F0702030302020204" pitchFamily="66" charset="0"/>
              </a:rPr>
              <a:t>The output is taken from the source.</a:t>
            </a:r>
          </a:p>
        </p:txBody>
      </p:sp>
      <p:sp>
        <p:nvSpPr>
          <p:cNvPr id="125962" name="Text Box 17">
            <a:extLst>
              <a:ext uri="{FF2B5EF4-FFF2-40B4-BE49-F238E27FC236}">
                <a16:creationId xmlns:a16="http://schemas.microsoft.com/office/drawing/2014/main" id="{3F80747E-EDFD-491B-890D-CA5196FC1F77}"/>
              </a:ext>
            </a:extLst>
          </p:cNvPr>
          <p:cNvSpPr txBox="1">
            <a:spLocks noChangeArrowheads="1"/>
          </p:cNvSpPr>
          <p:nvPr/>
        </p:nvSpPr>
        <p:spPr bwMode="auto">
          <a:xfrm>
            <a:off x="323850" y="2532562"/>
            <a:ext cx="396011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drain is connected to </a:t>
            </a:r>
            <a:r>
              <a:rPr lang="en-US" altLang="en-US" sz="2000" i="1" dirty="0">
                <a:latin typeface="Comic Sans MS" panose="030F0702030302020204" pitchFamily="66" charset="0"/>
              </a:rPr>
              <a:t>V</a:t>
            </a:r>
            <a:r>
              <a:rPr lang="en-US" altLang="en-US" sz="2000" i="1" baseline="-25000" dirty="0">
                <a:latin typeface="Comic Sans MS" panose="030F0702030302020204" pitchFamily="66" charset="0"/>
              </a:rPr>
              <a:t>DD</a:t>
            </a:r>
            <a:r>
              <a:rPr lang="en-US" altLang="en-US" sz="2000" dirty="0">
                <a:latin typeface="Comic Sans MS" panose="030F0702030302020204" pitchFamily="66" charset="0"/>
              </a:rPr>
              <a:t> which is the signal ground and becomes the common terminal for the input and output, hence the name common-drain.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78290982-1EDA-4A57-9662-3BF0566E42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5F75BA2-C4CD-42ED-8CD8-6870B5EBC115}" type="slidenum">
              <a:rPr lang="en-US" altLang="en-US" sz="1400">
                <a:latin typeface="Comic Sans MS" panose="030F0702030302020204" pitchFamily="66" charset="0"/>
              </a:rPr>
              <a:pPr>
                <a:spcBef>
                  <a:spcPct val="0"/>
                </a:spcBef>
                <a:buFontTx/>
                <a:buNone/>
              </a:pPr>
              <a:t>6</a:t>
            </a:fld>
            <a:endParaRPr lang="en-US" altLang="en-US" sz="1400" dirty="0">
              <a:latin typeface="Comic Sans MS" panose="030F0702030302020204" pitchFamily="66" charset="0"/>
            </a:endParaRPr>
          </a:p>
        </p:txBody>
      </p:sp>
      <p:sp>
        <p:nvSpPr>
          <p:cNvPr id="13315" name="Rectangle 2">
            <a:extLst>
              <a:ext uri="{FF2B5EF4-FFF2-40B4-BE49-F238E27FC236}">
                <a16:creationId xmlns:a16="http://schemas.microsoft.com/office/drawing/2014/main" id="{8FFD0C7A-D4CE-4069-9D85-508F7D8CA237}"/>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316" name="Rectangle 3">
            <a:extLst>
              <a:ext uri="{FF2B5EF4-FFF2-40B4-BE49-F238E27FC236}">
                <a16:creationId xmlns:a16="http://schemas.microsoft.com/office/drawing/2014/main" id="{073C6E02-AE11-4D9A-8DED-6CFBC494868F}"/>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317" name="Text Box 4">
            <a:extLst>
              <a:ext uri="{FF2B5EF4-FFF2-40B4-BE49-F238E27FC236}">
                <a16:creationId xmlns:a16="http://schemas.microsoft.com/office/drawing/2014/main" id="{CC3BAEE5-136E-4132-97B3-A32E2150C2A0}"/>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13318" name="Text Box 5">
            <a:extLst>
              <a:ext uri="{FF2B5EF4-FFF2-40B4-BE49-F238E27FC236}">
                <a16:creationId xmlns:a16="http://schemas.microsoft.com/office/drawing/2014/main" id="{1C95BF01-79C7-4DB2-93CB-C971B2933CAA}"/>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3319" name="Line 6">
            <a:extLst>
              <a:ext uri="{FF2B5EF4-FFF2-40B4-BE49-F238E27FC236}">
                <a16:creationId xmlns:a16="http://schemas.microsoft.com/office/drawing/2014/main" id="{60E3395A-C8FD-49EF-AF6B-34988F3A69A9}"/>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3320" name="Text Box 7">
            <a:extLst>
              <a:ext uri="{FF2B5EF4-FFF2-40B4-BE49-F238E27FC236}">
                <a16:creationId xmlns:a16="http://schemas.microsoft.com/office/drawing/2014/main" id="{F397687F-7196-4DA3-96A7-CA7477CCFAC2}"/>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13321" name="Picture 8">
            <a:extLst>
              <a:ext uri="{FF2B5EF4-FFF2-40B4-BE49-F238E27FC236}">
                <a16:creationId xmlns:a16="http://schemas.microsoft.com/office/drawing/2014/main" id="{057552C5-F863-4F3E-AFE3-49D78D954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205038"/>
            <a:ext cx="5472113"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Text Box 9">
            <a:extLst>
              <a:ext uri="{FF2B5EF4-FFF2-40B4-BE49-F238E27FC236}">
                <a16:creationId xmlns:a16="http://schemas.microsoft.com/office/drawing/2014/main" id="{5D38DAC8-5954-475D-9C23-4A173E2538DC}"/>
              </a:ext>
            </a:extLst>
          </p:cNvPr>
          <p:cNvSpPr txBox="1">
            <a:spLocks noChangeArrowheads="1"/>
          </p:cNvSpPr>
          <p:nvPr/>
        </p:nvSpPr>
        <p:spPr bwMode="auto">
          <a:xfrm>
            <a:off x="323850" y="1503363"/>
            <a:ext cx="3260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Larger value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dirty="0">
                <a:latin typeface="Comic Sans MS" panose="030F0702030302020204" pitchFamily="66" charset="0"/>
              </a:rPr>
              <a:t> means larger drain </a:t>
            </a:r>
            <a:r>
              <a:rPr lang="en-US" altLang="en-US" sz="2400" dirty="0" err="1">
                <a:latin typeface="Comic Sans MS" panose="030F0702030302020204" pitchFamily="66" charset="0"/>
              </a:rPr>
              <a:t>currrent</a:t>
            </a:r>
            <a:r>
              <a:rPr lang="en-US" altLang="en-US" sz="2400" dirty="0">
                <a:latin typeface="Comic Sans MS" panose="030F0702030302020204" pitchFamily="66" charset="0"/>
              </a:rPr>
              <a:t> </a:t>
            </a:r>
            <a:r>
              <a:rPr lang="en-US" altLang="en-US" sz="2400" i="1" dirty="0" err="1">
                <a:latin typeface="Comic Sans MS" panose="030F0702030302020204" pitchFamily="66" charset="0"/>
              </a:rPr>
              <a:t>i</a:t>
            </a:r>
            <a:r>
              <a:rPr lang="en-US" altLang="en-US" sz="2400" i="1" baseline="-25000" dirty="0" err="1">
                <a:latin typeface="Comic Sans MS" panose="030F0702030302020204" pitchFamily="66" charset="0"/>
              </a:rPr>
              <a:t>D</a:t>
            </a:r>
            <a:r>
              <a:rPr lang="en-US" altLang="en-US" sz="2400" dirty="0">
                <a:latin typeface="Comic Sans MS" panose="030F0702030302020204" pitchFamily="66" charset="0"/>
              </a:rPr>
              <a:t> and smaller value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DS</a:t>
            </a:r>
            <a:r>
              <a:rPr lang="en-US" altLang="en-US" sz="2400" dirty="0">
                <a:latin typeface="Comic Sans MS" panose="030F0702030302020204" pitchFamily="66" charset="0"/>
              </a:rPr>
              <a:t>.</a:t>
            </a:r>
          </a:p>
        </p:txBody>
      </p:sp>
      <p:sp>
        <p:nvSpPr>
          <p:cNvPr id="13323" name="Text Box 11">
            <a:extLst>
              <a:ext uri="{FF2B5EF4-FFF2-40B4-BE49-F238E27FC236}">
                <a16:creationId xmlns:a16="http://schemas.microsoft.com/office/drawing/2014/main" id="{35510ECA-571F-4D4B-89D9-D48B73BA0329}"/>
              </a:ext>
            </a:extLst>
          </p:cNvPr>
          <p:cNvSpPr txBox="1">
            <a:spLocks noChangeArrowheads="1"/>
          </p:cNvSpPr>
          <p:nvPr/>
        </p:nvSpPr>
        <p:spPr bwMode="auto">
          <a:xfrm>
            <a:off x="395288" y="3573463"/>
            <a:ext cx="29527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negative swing of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i</a:t>
            </a:r>
            <a:r>
              <a:rPr lang="en-US" altLang="en-US" sz="2400" dirty="0">
                <a:latin typeface="Comic Sans MS" panose="030F0702030302020204" pitchFamily="66" charset="0"/>
              </a:rPr>
              <a:t> causes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i="1" dirty="0">
                <a:latin typeface="Comic Sans MS" panose="030F0702030302020204" pitchFamily="66" charset="0"/>
              </a:rPr>
              <a:t> </a:t>
            </a:r>
            <a:r>
              <a:rPr lang="en-US" altLang="en-US" sz="2400" dirty="0">
                <a:latin typeface="Comic Sans MS" panose="030F0702030302020204" pitchFamily="66" charset="0"/>
              </a:rPr>
              <a:t>to decrease below the quiescent value, and the bias point moves down the load line.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3">
            <a:extLst>
              <a:ext uri="{FF2B5EF4-FFF2-40B4-BE49-F238E27FC236}">
                <a16:creationId xmlns:a16="http://schemas.microsoft.com/office/drawing/2014/main" id="{2CEDC8D1-8196-40AB-BD87-DD099DEC57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52D2602-8A0C-4C08-9612-66BFDBA65BFE}" type="slidenum">
              <a:rPr lang="en-US" altLang="en-US" sz="1400">
                <a:latin typeface="Comic Sans MS" panose="030F0702030302020204" pitchFamily="66" charset="0"/>
              </a:rPr>
              <a:pPr>
                <a:spcBef>
                  <a:spcPct val="0"/>
                </a:spcBef>
                <a:buFontTx/>
                <a:buNone/>
              </a:pPr>
              <a:t>60</a:t>
            </a:fld>
            <a:endParaRPr lang="en-US" altLang="en-US" sz="1400" dirty="0">
              <a:latin typeface="Comic Sans MS" panose="030F0702030302020204" pitchFamily="66" charset="0"/>
            </a:endParaRPr>
          </a:p>
        </p:txBody>
      </p:sp>
      <p:sp>
        <p:nvSpPr>
          <p:cNvPr id="128003" name="Rectangle 2">
            <a:extLst>
              <a:ext uri="{FF2B5EF4-FFF2-40B4-BE49-F238E27FC236}">
                <a16:creationId xmlns:a16="http://schemas.microsoft.com/office/drawing/2014/main" id="{89751F9E-6388-47B4-93F1-906B232C082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8004" name="Rectangle 3">
            <a:extLst>
              <a:ext uri="{FF2B5EF4-FFF2-40B4-BE49-F238E27FC236}">
                <a16:creationId xmlns:a16="http://schemas.microsoft.com/office/drawing/2014/main" id="{9F378D51-1038-4289-B48D-C758E2675531}"/>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28005" name="Text Box 4">
            <a:extLst>
              <a:ext uri="{FF2B5EF4-FFF2-40B4-BE49-F238E27FC236}">
                <a16:creationId xmlns:a16="http://schemas.microsoft.com/office/drawing/2014/main" id="{A183E96D-54B5-4B00-9370-D875D5BDEFF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28006" name="Text Box 5">
            <a:extLst>
              <a:ext uri="{FF2B5EF4-FFF2-40B4-BE49-F238E27FC236}">
                <a16:creationId xmlns:a16="http://schemas.microsoft.com/office/drawing/2014/main" id="{2B9EF3A0-A39C-4974-807A-86B38137AD6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28007" name="Text Box 6">
            <a:extLst>
              <a:ext uri="{FF2B5EF4-FFF2-40B4-BE49-F238E27FC236}">
                <a16:creationId xmlns:a16="http://schemas.microsoft.com/office/drawing/2014/main" id="{E63228E0-4BF9-4B94-97C6-CF313B36518C}"/>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pic>
        <p:nvPicPr>
          <p:cNvPr id="128008" name="Picture 7">
            <a:extLst>
              <a:ext uri="{FF2B5EF4-FFF2-40B4-BE49-F238E27FC236}">
                <a16:creationId xmlns:a16="http://schemas.microsoft.com/office/drawing/2014/main" id="{C9059DEA-9713-4704-8938-A8C7DC1CA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714500"/>
            <a:ext cx="4859338"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9" name="Text Box 10">
            <a:extLst>
              <a:ext uri="{FF2B5EF4-FFF2-40B4-BE49-F238E27FC236}">
                <a16:creationId xmlns:a16="http://schemas.microsoft.com/office/drawing/2014/main" id="{BBF6CF7A-AE10-494E-84A3-43B1271E2155}"/>
              </a:ext>
            </a:extLst>
          </p:cNvPr>
          <p:cNvSpPr txBox="1">
            <a:spLocks noChangeArrowheads="1"/>
          </p:cNvSpPr>
          <p:nvPr/>
        </p:nvSpPr>
        <p:spPr bwMode="auto">
          <a:xfrm>
            <a:off x="323850" y="1557338"/>
            <a:ext cx="451918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b="1" dirty="0">
                <a:latin typeface="Comic Sans MS" panose="030F0702030302020204" pitchFamily="66" charset="0"/>
              </a:rPr>
              <a:t>Q-point</a:t>
            </a:r>
          </a:p>
          <a:p>
            <a:pPr eaLnBrk="1" hangingPunct="1">
              <a:spcBef>
                <a:spcPct val="0"/>
              </a:spcBef>
              <a:buFontTx/>
              <a:buNone/>
            </a:pPr>
            <a:r>
              <a:rPr lang="en-US" altLang="en-US" sz="2000" i="1" dirty="0">
                <a:latin typeface="Comic Sans MS" panose="030F0702030302020204" pitchFamily="66" charset="0"/>
              </a:rPr>
              <a:t>Determined by means of DC analysis</a:t>
            </a:r>
          </a:p>
        </p:txBody>
      </p:sp>
      <p:sp>
        <p:nvSpPr>
          <p:cNvPr id="128010" name="Text Box 11">
            <a:extLst>
              <a:ext uri="{FF2B5EF4-FFF2-40B4-BE49-F238E27FC236}">
                <a16:creationId xmlns:a16="http://schemas.microsoft.com/office/drawing/2014/main" id="{FDE66CE4-07DD-4476-84CE-9DDFD401E53D}"/>
              </a:ext>
            </a:extLst>
          </p:cNvPr>
          <p:cNvSpPr txBox="1">
            <a:spLocks noChangeArrowheads="1"/>
          </p:cNvSpPr>
          <p:nvPr/>
        </p:nvSpPr>
        <p:spPr bwMode="auto">
          <a:xfrm>
            <a:off x="395288" y="2800350"/>
            <a:ext cx="347662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b="1" dirty="0">
                <a:latin typeface="Comic Sans MS" panose="030F0702030302020204" pitchFamily="66" charset="0"/>
              </a:rPr>
              <a:t>Voltage gain, </a:t>
            </a:r>
            <a:r>
              <a:rPr lang="en-US" altLang="en-US" sz="2000" b="1" i="1" dirty="0">
                <a:latin typeface="Comic Sans MS" panose="030F0702030302020204" pitchFamily="66" charset="0"/>
              </a:rPr>
              <a:t>A</a:t>
            </a:r>
            <a:r>
              <a:rPr lang="en-US" altLang="en-US" sz="2000" b="1" i="1" baseline="-25000" dirty="0">
                <a:latin typeface="Comic Sans MS" panose="030F0702030302020204" pitchFamily="66" charset="0"/>
              </a:rPr>
              <a:t>v</a:t>
            </a:r>
            <a:r>
              <a:rPr lang="en-US" altLang="en-US" sz="2000" b="1" dirty="0">
                <a:latin typeface="Comic Sans MS" panose="030F0702030302020204" pitchFamily="66" charset="0"/>
              </a:rPr>
              <a:t>;</a:t>
            </a:r>
          </a:p>
          <a:p>
            <a:pPr eaLnBrk="1" hangingPunct="1">
              <a:spcBef>
                <a:spcPct val="0"/>
              </a:spcBef>
              <a:spcAft>
                <a:spcPct val="50000"/>
              </a:spcAft>
              <a:buFontTx/>
              <a:buNone/>
            </a:pPr>
            <a:r>
              <a:rPr lang="en-US" altLang="en-US" sz="2000" b="1" dirty="0">
                <a:latin typeface="Comic Sans MS" panose="030F0702030302020204" pitchFamily="66" charset="0"/>
              </a:rPr>
              <a:t>Input resistance, </a:t>
            </a:r>
            <a:r>
              <a:rPr lang="en-US" altLang="en-US" sz="2000" b="1" i="1" dirty="0">
                <a:latin typeface="Comic Sans MS" panose="030F0702030302020204" pitchFamily="66" charset="0"/>
              </a:rPr>
              <a:t>R</a:t>
            </a:r>
            <a:r>
              <a:rPr lang="en-US" altLang="en-US" sz="2000" b="1" i="1" baseline="-25000" dirty="0">
                <a:latin typeface="Comic Sans MS" panose="030F0702030302020204" pitchFamily="66" charset="0"/>
              </a:rPr>
              <a:t>i</a:t>
            </a:r>
            <a:r>
              <a:rPr lang="en-US" altLang="en-US" sz="2000" b="1" dirty="0">
                <a:latin typeface="Comic Sans MS" panose="030F0702030302020204" pitchFamily="66" charset="0"/>
              </a:rPr>
              <a:t>;</a:t>
            </a:r>
          </a:p>
          <a:p>
            <a:pPr eaLnBrk="1" hangingPunct="1">
              <a:spcBef>
                <a:spcPct val="0"/>
              </a:spcBef>
              <a:buFontTx/>
              <a:buNone/>
            </a:pPr>
            <a:r>
              <a:rPr lang="en-US" altLang="en-US" sz="2000" b="1" dirty="0">
                <a:latin typeface="Comic Sans MS" panose="030F0702030302020204" pitchFamily="66" charset="0"/>
              </a:rPr>
              <a:t>Output resistance, </a:t>
            </a:r>
            <a:r>
              <a:rPr lang="en-US" altLang="en-US" sz="2000" b="1" i="1" dirty="0">
                <a:latin typeface="Comic Sans MS" panose="030F0702030302020204" pitchFamily="66" charset="0"/>
              </a:rPr>
              <a:t>R</a:t>
            </a:r>
            <a:r>
              <a:rPr lang="en-US" altLang="en-US" sz="2000" b="1" i="1" baseline="-25000" dirty="0">
                <a:latin typeface="Comic Sans MS" panose="030F0702030302020204" pitchFamily="66" charset="0"/>
              </a:rPr>
              <a:t>o</a:t>
            </a:r>
            <a:r>
              <a:rPr lang="en-US" altLang="en-US" sz="2000" b="1" dirty="0">
                <a:latin typeface="Comic Sans MS" panose="030F0702030302020204" pitchFamily="66" charset="0"/>
              </a:rPr>
              <a:t>;</a:t>
            </a:r>
          </a:p>
          <a:p>
            <a:pPr eaLnBrk="1" hangingPunct="1">
              <a:spcBef>
                <a:spcPct val="0"/>
              </a:spcBef>
              <a:buFontTx/>
              <a:buNone/>
            </a:pPr>
            <a:endParaRPr lang="en-US" altLang="en-US" sz="2000" b="1" dirty="0">
              <a:latin typeface="Comic Sans MS" panose="030F0702030302020204" pitchFamily="66" charset="0"/>
            </a:endParaRPr>
          </a:p>
          <a:p>
            <a:pPr eaLnBrk="1" hangingPunct="1">
              <a:spcBef>
                <a:spcPct val="0"/>
              </a:spcBef>
              <a:buFontTx/>
              <a:buNone/>
            </a:pPr>
            <a:r>
              <a:rPr lang="en-US" altLang="en-US" sz="2000" i="1" dirty="0">
                <a:latin typeface="Comic Sans MS" panose="030F0702030302020204" pitchFamily="66" charset="0"/>
              </a:rPr>
              <a:t>Determine by means of AC (small-signal) analysis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3">
            <a:extLst>
              <a:ext uri="{FF2B5EF4-FFF2-40B4-BE49-F238E27FC236}">
                <a16:creationId xmlns:a16="http://schemas.microsoft.com/office/drawing/2014/main" id="{F1D8A95D-4DBD-445A-A6FA-1CFE16F632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F77E4D3-B9A4-4225-94AA-B9CD10676902}" type="slidenum">
              <a:rPr lang="en-US" altLang="en-US" sz="1400">
                <a:latin typeface="Comic Sans MS" panose="030F0702030302020204" pitchFamily="66" charset="0"/>
              </a:rPr>
              <a:pPr>
                <a:spcBef>
                  <a:spcPct val="0"/>
                </a:spcBef>
                <a:buFontTx/>
                <a:buNone/>
              </a:pPr>
              <a:t>61</a:t>
            </a:fld>
            <a:endParaRPr lang="en-US" altLang="en-US" sz="1400" dirty="0">
              <a:latin typeface="Comic Sans MS" panose="030F0702030302020204" pitchFamily="66" charset="0"/>
            </a:endParaRPr>
          </a:p>
        </p:txBody>
      </p:sp>
      <p:sp>
        <p:nvSpPr>
          <p:cNvPr id="130051" name="Rectangle 2">
            <a:extLst>
              <a:ext uri="{FF2B5EF4-FFF2-40B4-BE49-F238E27FC236}">
                <a16:creationId xmlns:a16="http://schemas.microsoft.com/office/drawing/2014/main" id="{A3A0CEC4-7270-4B07-B18A-1AF447462AF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0052" name="Rectangle 3">
            <a:extLst>
              <a:ext uri="{FF2B5EF4-FFF2-40B4-BE49-F238E27FC236}">
                <a16:creationId xmlns:a16="http://schemas.microsoft.com/office/drawing/2014/main" id="{CA1818A0-AEF7-49CA-AFA6-73ED2DBAA715}"/>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0053" name="Text Box 4">
            <a:extLst>
              <a:ext uri="{FF2B5EF4-FFF2-40B4-BE49-F238E27FC236}">
                <a16:creationId xmlns:a16="http://schemas.microsoft.com/office/drawing/2014/main" id="{A2737F4F-AD6E-4B41-80EA-BC953DB74EB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30054" name="Text Box 5">
            <a:extLst>
              <a:ext uri="{FF2B5EF4-FFF2-40B4-BE49-F238E27FC236}">
                <a16:creationId xmlns:a16="http://schemas.microsoft.com/office/drawing/2014/main" id="{65DD6616-3207-4FBA-9C3F-B3AB484A840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30055" name="Text Box 6">
            <a:extLst>
              <a:ext uri="{FF2B5EF4-FFF2-40B4-BE49-F238E27FC236}">
                <a16:creationId xmlns:a16="http://schemas.microsoft.com/office/drawing/2014/main" id="{9E6CA637-4C91-4C07-9842-FBEEA3B3FEC8}"/>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pic>
        <p:nvPicPr>
          <p:cNvPr id="130056" name="Picture 10">
            <a:extLst>
              <a:ext uri="{FF2B5EF4-FFF2-40B4-BE49-F238E27FC236}">
                <a16:creationId xmlns:a16="http://schemas.microsoft.com/office/drawing/2014/main" id="{14A5DD86-BA75-4B0E-B9DF-5D0F6D4E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0066"/>
            <a:ext cx="3939317" cy="240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7" name="Text Box 11">
            <a:extLst>
              <a:ext uri="{FF2B5EF4-FFF2-40B4-BE49-F238E27FC236}">
                <a16:creationId xmlns:a16="http://schemas.microsoft.com/office/drawing/2014/main" id="{3C8215E4-5AE4-4A77-A138-A092D352AAE3}"/>
              </a:ext>
            </a:extLst>
          </p:cNvPr>
          <p:cNvSpPr txBox="1">
            <a:spLocks noChangeArrowheads="1"/>
          </p:cNvSpPr>
          <p:nvPr/>
        </p:nvSpPr>
        <p:spPr bwMode="auto">
          <a:xfrm>
            <a:off x="827088" y="1527175"/>
            <a:ext cx="75612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analysis may be performed using the following small-signal equivalent circuit.</a:t>
            </a:r>
          </a:p>
        </p:txBody>
      </p:sp>
      <p:pic>
        <p:nvPicPr>
          <p:cNvPr id="10" name="Picture 14">
            <a:extLst>
              <a:ext uri="{FF2B5EF4-FFF2-40B4-BE49-F238E27FC236}">
                <a16:creationId xmlns:a16="http://schemas.microsoft.com/office/drawing/2014/main" id="{0ADDF47C-5DBE-43FD-B19D-016A35C58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35061"/>
            <a:ext cx="3886433" cy="338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3">
            <a:extLst>
              <a:ext uri="{FF2B5EF4-FFF2-40B4-BE49-F238E27FC236}">
                <a16:creationId xmlns:a16="http://schemas.microsoft.com/office/drawing/2014/main" id="{8A68E273-92BE-4F2B-A8B0-959C444139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42ABD54-26E2-4259-B5A3-2817027A4B80}" type="slidenum">
              <a:rPr lang="en-US" altLang="en-US" sz="1400">
                <a:latin typeface="Comic Sans MS" panose="030F0702030302020204" pitchFamily="66" charset="0"/>
              </a:rPr>
              <a:pPr>
                <a:spcBef>
                  <a:spcPct val="0"/>
                </a:spcBef>
                <a:buFontTx/>
                <a:buNone/>
              </a:pPr>
              <a:t>62</a:t>
            </a:fld>
            <a:endParaRPr lang="en-US" altLang="en-US" sz="1400" dirty="0">
              <a:latin typeface="Comic Sans MS" panose="030F0702030302020204" pitchFamily="66" charset="0"/>
            </a:endParaRPr>
          </a:p>
        </p:txBody>
      </p:sp>
      <p:sp>
        <p:nvSpPr>
          <p:cNvPr id="132099" name="Rectangle 2">
            <a:extLst>
              <a:ext uri="{FF2B5EF4-FFF2-40B4-BE49-F238E27FC236}">
                <a16:creationId xmlns:a16="http://schemas.microsoft.com/office/drawing/2014/main" id="{9A897CAB-3A0C-44CC-9A9A-BAAB8E9A390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2100" name="Rectangle 3">
            <a:extLst>
              <a:ext uri="{FF2B5EF4-FFF2-40B4-BE49-F238E27FC236}">
                <a16:creationId xmlns:a16="http://schemas.microsoft.com/office/drawing/2014/main" id="{B85B80E3-9E6C-4022-A379-8BBB5ADA1361}"/>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2101" name="Text Box 4">
            <a:extLst>
              <a:ext uri="{FF2B5EF4-FFF2-40B4-BE49-F238E27FC236}">
                <a16:creationId xmlns:a16="http://schemas.microsoft.com/office/drawing/2014/main" id="{BF264962-7E24-47FB-96A2-8DE60734621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32102" name="Text Box 5">
            <a:extLst>
              <a:ext uri="{FF2B5EF4-FFF2-40B4-BE49-F238E27FC236}">
                <a16:creationId xmlns:a16="http://schemas.microsoft.com/office/drawing/2014/main" id="{8CF00358-46EF-4FFB-BD5D-1808CBD112FB}"/>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32103" name="Text Box 6">
            <a:extLst>
              <a:ext uri="{FF2B5EF4-FFF2-40B4-BE49-F238E27FC236}">
                <a16:creationId xmlns:a16="http://schemas.microsoft.com/office/drawing/2014/main" id="{426AA0B6-F092-4D82-ADFA-B2D562297C5B}"/>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
        <p:nvSpPr>
          <p:cNvPr id="132104" name="Text Box 7">
            <a:extLst>
              <a:ext uri="{FF2B5EF4-FFF2-40B4-BE49-F238E27FC236}">
                <a16:creationId xmlns:a16="http://schemas.microsoft.com/office/drawing/2014/main" id="{15DAAB72-E803-4E03-AC47-C458D1A9EC89}"/>
              </a:ext>
            </a:extLst>
          </p:cNvPr>
          <p:cNvSpPr txBox="1">
            <a:spLocks noChangeArrowheads="1"/>
          </p:cNvSpPr>
          <p:nvPr/>
        </p:nvSpPr>
        <p:spPr bwMode="auto">
          <a:xfrm>
            <a:off x="668186" y="1711265"/>
            <a:ext cx="7561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equivalent circuit may be redrawn as follows;</a:t>
            </a:r>
          </a:p>
        </p:txBody>
      </p:sp>
      <p:pic>
        <p:nvPicPr>
          <p:cNvPr id="132105" name="Picture 8">
            <a:extLst>
              <a:ext uri="{FF2B5EF4-FFF2-40B4-BE49-F238E27FC236}">
                <a16:creationId xmlns:a16="http://schemas.microsoft.com/office/drawing/2014/main" id="{B8552BD0-010B-464F-954B-3460C4F7C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2993679"/>
            <a:ext cx="4681264" cy="197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2106" name="Object 9">
            <a:extLst>
              <a:ext uri="{FF2B5EF4-FFF2-40B4-BE49-F238E27FC236}">
                <a16:creationId xmlns:a16="http://schemas.microsoft.com/office/drawing/2014/main" id="{1065969B-0776-4053-B24D-82EC255D18DA}"/>
              </a:ext>
            </a:extLst>
          </p:cNvPr>
          <p:cNvGraphicFramePr>
            <a:graphicFrameLocks noChangeAspect="1"/>
          </p:cNvGraphicFramePr>
          <p:nvPr>
            <p:extLst>
              <p:ext uri="{D42A27DB-BD31-4B8C-83A1-F6EECF244321}">
                <p14:modId xmlns:p14="http://schemas.microsoft.com/office/powerpoint/2010/main" val="2704569954"/>
              </p:ext>
            </p:extLst>
          </p:nvPr>
        </p:nvGraphicFramePr>
        <p:xfrm>
          <a:off x="1420316" y="5127617"/>
          <a:ext cx="2287588" cy="534988"/>
        </p:xfrm>
        <a:graphic>
          <a:graphicData uri="http://schemas.openxmlformats.org/presentationml/2006/ole">
            <mc:AlternateContent xmlns:mc="http://schemas.openxmlformats.org/markup-compatibility/2006">
              <mc:Choice xmlns:v="urn:schemas-microsoft-com:vml" Requires="v">
                <p:oleObj spid="_x0000_s132189" name="Equation" r:id="rId5" imgW="1091726" imgH="253890" progId="Equation.3">
                  <p:embed/>
                </p:oleObj>
              </mc:Choice>
              <mc:Fallback>
                <p:oleObj name="Equation" r:id="rId5" imgW="1091726" imgH="2538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316" y="5127617"/>
                        <a:ext cx="2287588"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7" name="Object 12">
            <a:extLst>
              <a:ext uri="{FF2B5EF4-FFF2-40B4-BE49-F238E27FC236}">
                <a16:creationId xmlns:a16="http://schemas.microsoft.com/office/drawing/2014/main" id="{4EA52C08-1BCA-4C74-A1E0-8D139DD0B0C7}"/>
              </a:ext>
            </a:extLst>
          </p:cNvPr>
          <p:cNvGraphicFramePr>
            <a:graphicFrameLocks noChangeAspect="1"/>
          </p:cNvGraphicFramePr>
          <p:nvPr>
            <p:extLst>
              <p:ext uri="{D42A27DB-BD31-4B8C-83A1-F6EECF244321}">
                <p14:modId xmlns:p14="http://schemas.microsoft.com/office/powerpoint/2010/main" val="1741359755"/>
              </p:ext>
            </p:extLst>
          </p:nvPr>
        </p:nvGraphicFramePr>
        <p:xfrm>
          <a:off x="5597029" y="4911717"/>
          <a:ext cx="2047875" cy="936625"/>
        </p:xfrm>
        <a:graphic>
          <a:graphicData uri="http://schemas.openxmlformats.org/presentationml/2006/ole">
            <mc:AlternateContent xmlns:mc="http://schemas.openxmlformats.org/markup-compatibility/2006">
              <mc:Choice xmlns:v="urn:schemas-microsoft-com:vml" Requires="v">
                <p:oleObj spid="_x0000_s132190" name="Equation" r:id="rId7" imgW="977476" imgH="444307" progId="Equation.3">
                  <p:embed/>
                </p:oleObj>
              </mc:Choice>
              <mc:Fallback>
                <p:oleObj name="Equation" r:id="rId7" imgW="977476" imgH="444307"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7029" y="4911717"/>
                        <a:ext cx="204787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8" name="AutoShape 13">
            <a:extLst>
              <a:ext uri="{FF2B5EF4-FFF2-40B4-BE49-F238E27FC236}">
                <a16:creationId xmlns:a16="http://schemas.microsoft.com/office/drawing/2014/main" id="{9F4DCC16-B525-4D40-9A5C-7477278A28A5}"/>
              </a:ext>
            </a:extLst>
          </p:cNvPr>
          <p:cNvSpPr>
            <a:spLocks noChangeArrowheads="1"/>
          </p:cNvSpPr>
          <p:nvPr/>
        </p:nvSpPr>
        <p:spPr bwMode="auto">
          <a:xfrm>
            <a:off x="4012704" y="5200642"/>
            <a:ext cx="936625" cy="360363"/>
          </a:xfrm>
          <a:prstGeom prst="rightArrow">
            <a:avLst>
              <a:gd name="adj1" fmla="val 50000"/>
              <a:gd name="adj2" fmla="val 64978"/>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000" dirty="0">
              <a:latin typeface="Comic Sans MS" panose="030F0702030302020204" pitchFamily="66" charset="0"/>
            </a:endParaRPr>
          </a:p>
        </p:txBody>
      </p:sp>
      <p:pic>
        <p:nvPicPr>
          <p:cNvPr id="13" name="Picture 10">
            <a:extLst>
              <a:ext uri="{FF2B5EF4-FFF2-40B4-BE49-F238E27FC236}">
                <a16:creationId xmlns:a16="http://schemas.microsoft.com/office/drawing/2014/main" id="{B71FAC3C-3080-43CD-8968-50A6AA1C17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20" y="2272366"/>
            <a:ext cx="3238153" cy="197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10">
            <a:extLst>
              <a:ext uri="{FF2B5EF4-FFF2-40B4-BE49-F238E27FC236}">
                <a16:creationId xmlns:a16="http://schemas.microsoft.com/office/drawing/2014/main" id="{D4FBF8A5-328F-4AF9-9892-420769FD8D75}"/>
              </a:ext>
            </a:extLst>
          </p:cNvPr>
          <p:cNvGraphicFramePr>
            <a:graphicFrameLocks noChangeAspect="1"/>
          </p:cNvGraphicFramePr>
          <p:nvPr>
            <p:extLst>
              <p:ext uri="{D42A27DB-BD31-4B8C-83A1-F6EECF244321}">
                <p14:modId xmlns:p14="http://schemas.microsoft.com/office/powerpoint/2010/main" val="2039197627"/>
              </p:ext>
            </p:extLst>
          </p:nvPr>
        </p:nvGraphicFramePr>
        <p:xfrm>
          <a:off x="5597029" y="5977731"/>
          <a:ext cx="2287588" cy="534987"/>
        </p:xfrm>
        <a:graphic>
          <a:graphicData uri="http://schemas.openxmlformats.org/presentationml/2006/ole">
            <mc:AlternateContent xmlns:mc="http://schemas.openxmlformats.org/markup-compatibility/2006">
              <mc:Choice xmlns:v="urn:schemas-microsoft-com:vml" Requires="v">
                <p:oleObj spid="_x0000_s132191" name="Equation" r:id="rId10" imgW="1091726" imgH="253890" progId="Equation.3">
                  <p:embed/>
                </p:oleObj>
              </mc:Choice>
              <mc:Fallback>
                <p:oleObj name="Equation" r:id="rId10" imgW="1091726" imgH="253890" progId="Equation.3">
                  <p:embed/>
                  <p:pic>
                    <p:nvPicPr>
                      <p:cNvPr id="134153" name="Object 10">
                        <a:extLst>
                          <a:ext uri="{FF2B5EF4-FFF2-40B4-BE49-F238E27FC236}">
                            <a16:creationId xmlns:a16="http://schemas.microsoft.com/office/drawing/2014/main" id="{73258070-7F6C-457C-B6FB-7E21FC2626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029" y="5977731"/>
                        <a:ext cx="2287588"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3">
            <a:extLst>
              <a:ext uri="{FF2B5EF4-FFF2-40B4-BE49-F238E27FC236}">
                <a16:creationId xmlns:a16="http://schemas.microsoft.com/office/drawing/2014/main" id="{5FF72501-09A5-44DC-855D-1D6E0A96D8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E4DF8E8-3ECD-4EEC-9E12-5E73DFC5B64D}" type="slidenum">
              <a:rPr lang="en-US" altLang="en-US" sz="1400">
                <a:latin typeface="Comic Sans MS" panose="030F0702030302020204" pitchFamily="66" charset="0"/>
              </a:rPr>
              <a:pPr>
                <a:spcBef>
                  <a:spcPct val="0"/>
                </a:spcBef>
                <a:buFontTx/>
                <a:buNone/>
              </a:pPr>
              <a:t>63</a:t>
            </a:fld>
            <a:endParaRPr lang="en-US" altLang="en-US" sz="1400" dirty="0">
              <a:latin typeface="Comic Sans MS" panose="030F0702030302020204" pitchFamily="66" charset="0"/>
            </a:endParaRPr>
          </a:p>
        </p:txBody>
      </p:sp>
      <p:sp>
        <p:nvSpPr>
          <p:cNvPr id="136195" name="Rectangle 2">
            <a:extLst>
              <a:ext uri="{FF2B5EF4-FFF2-40B4-BE49-F238E27FC236}">
                <a16:creationId xmlns:a16="http://schemas.microsoft.com/office/drawing/2014/main" id="{B0ABB089-AAA7-4487-929B-FE759FE4FF3C}"/>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6196" name="Rectangle 3">
            <a:extLst>
              <a:ext uri="{FF2B5EF4-FFF2-40B4-BE49-F238E27FC236}">
                <a16:creationId xmlns:a16="http://schemas.microsoft.com/office/drawing/2014/main" id="{795CA1F4-E66B-4BAC-B8A3-4021C6895BCD}"/>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6197" name="Text Box 4">
            <a:extLst>
              <a:ext uri="{FF2B5EF4-FFF2-40B4-BE49-F238E27FC236}">
                <a16:creationId xmlns:a16="http://schemas.microsoft.com/office/drawing/2014/main" id="{C0415841-06FD-444A-B0FB-F23A03B747E2}"/>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36198" name="Text Box 5">
            <a:extLst>
              <a:ext uri="{FF2B5EF4-FFF2-40B4-BE49-F238E27FC236}">
                <a16:creationId xmlns:a16="http://schemas.microsoft.com/office/drawing/2014/main" id="{0137289C-D037-423B-92BB-1E929C95FAAE}"/>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136199" name="Picture 8">
            <a:extLst>
              <a:ext uri="{FF2B5EF4-FFF2-40B4-BE49-F238E27FC236}">
                <a16:creationId xmlns:a16="http://schemas.microsoft.com/office/drawing/2014/main" id="{74254534-94A6-4BF5-B985-5C23BDAE1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557338"/>
            <a:ext cx="66294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6200" name="Object 10">
            <a:extLst>
              <a:ext uri="{FF2B5EF4-FFF2-40B4-BE49-F238E27FC236}">
                <a16:creationId xmlns:a16="http://schemas.microsoft.com/office/drawing/2014/main" id="{F90D6EDE-AEA3-40FF-9676-15ED4D7632EA}"/>
              </a:ext>
            </a:extLst>
          </p:cNvPr>
          <p:cNvGraphicFramePr>
            <a:graphicFrameLocks noChangeAspect="1"/>
          </p:cNvGraphicFramePr>
          <p:nvPr/>
        </p:nvGraphicFramePr>
        <p:xfrm>
          <a:off x="539750" y="4868863"/>
          <a:ext cx="4256088" cy="534987"/>
        </p:xfrm>
        <a:graphic>
          <a:graphicData uri="http://schemas.openxmlformats.org/presentationml/2006/ole">
            <mc:AlternateContent xmlns:mc="http://schemas.openxmlformats.org/markup-compatibility/2006">
              <mc:Choice xmlns:v="urn:schemas-microsoft-com:vml" Requires="v">
                <p:oleObj spid="_x0000_s136262" name="Equation" r:id="rId5" imgW="2032000" imgH="254000" progId="Equation.3">
                  <p:embed/>
                </p:oleObj>
              </mc:Choice>
              <mc:Fallback>
                <p:oleObj name="Equation" r:id="rId5" imgW="2032000" imgH="2540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868863"/>
                        <a:ext cx="4256088"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1" name="Object 12">
            <a:extLst>
              <a:ext uri="{FF2B5EF4-FFF2-40B4-BE49-F238E27FC236}">
                <a16:creationId xmlns:a16="http://schemas.microsoft.com/office/drawing/2014/main" id="{8F1A8191-E6D3-4C98-A37D-8E3B3AFFD91F}"/>
              </a:ext>
            </a:extLst>
          </p:cNvPr>
          <p:cNvGraphicFramePr>
            <a:graphicFrameLocks noChangeAspect="1"/>
          </p:cNvGraphicFramePr>
          <p:nvPr/>
        </p:nvGraphicFramePr>
        <p:xfrm>
          <a:off x="6302375" y="4652963"/>
          <a:ext cx="2446338" cy="936625"/>
        </p:xfrm>
        <a:graphic>
          <a:graphicData uri="http://schemas.openxmlformats.org/presentationml/2006/ole">
            <mc:AlternateContent xmlns:mc="http://schemas.openxmlformats.org/markup-compatibility/2006">
              <mc:Choice xmlns:v="urn:schemas-microsoft-com:vml" Requires="v">
                <p:oleObj spid="_x0000_s136263" name="Equation" r:id="rId7" imgW="1167893" imgH="444307" progId="Equation.3">
                  <p:embed/>
                </p:oleObj>
              </mc:Choice>
              <mc:Fallback>
                <p:oleObj name="Equation" r:id="rId7" imgW="1167893" imgH="444307"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75" y="4652963"/>
                        <a:ext cx="244633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02" name="AutoShape 13">
            <a:extLst>
              <a:ext uri="{FF2B5EF4-FFF2-40B4-BE49-F238E27FC236}">
                <a16:creationId xmlns:a16="http://schemas.microsoft.com/office/drawing/2014/main" id="{F6FAC3EA-36F7-4B62-9577-D14D60A7F043}"/>
              </a:ext>
            </a:extLst>
          </p:cNvPr>
          <p:cNvSpPr>
            <a:spLocks noChangeArrowheads="1"/>
          </p:cNvSpPr>
          <p:nvPr/>
        </p:nvSpPr>
        <p:spPr bwMode="auto">
          <a:xfrm>
            <a:off x="5076825" y="4940300"/>
            <a:ext cx="863600" cy="360363"/>
          </a:xfrm>
          <a:prstGeom prst="rightArrow">
            <a:avLst>
              <a:gd name="adj1" fmla="val 50000"/>
              <a:gd name="adj2" fmla="val 59912"/>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6203" name="Text Box 15">
            <a:extLst>
              <a:ext uri="{FF2B5EF4-FFF2-40B4-BE49-F238E27FC236}">
                <a16:creationId xmlns:a16="http://schemas.microsoft.com/office/drawing/2014/main" id="{CAF46DF2-852D-4FC5-9B83-D836DF13E523}"/>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3">
            <a:extLst>
              <a:ext uri="{FF2B5EF4-FFF2-40B4-BE49-F238E27FC236}">
                <a16:creationId xmlns:a16="http://schemas.microsoft.com/office/drawing/2014/main" id="{861951D6-951B-4B13-9A41-5EDBDA765D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472EAB6-4583-40F7-8CF6-CEBC118A24DF}" type="slidenum">
              <a:rPr lang="en-US" altLang="en-US" sz="1400">
                <a:latin typeface="Comic Sans MS" panose="030F0702030302020204" pitchFamily="66" charset="0"/>
              </a:rPr>
              <a:pPr>
                <a:spcBef>
                  <a:spcPct val="0"/>
                </a:spcBef>
                <a:buFontTx/>
                <a:buNone/>
              </a:pPr>
              <a:t>64</a:t>
            </a:fld>
            <a:endParaRPr lang="en-US" altLang="en-US" sz="1400" dirty="0">
              <a:latin typeface="Comic Sans MS" panose="030F0702030302020204" pitchFamily="66" charset="0"/>
            </a:endParaRPr>
          </a:p>
        </p:txBody>
      </p:sp>
      <p:sp>
        <p:nvSpPr>
          <p:cNvPr id="138243" name="Rectangle 2">
            <a:extLst>
              <a:ext uri="{FF2B5EF4-FFF2-40B4-BE49-F238E27FC236}">
                <a16:creationId xmlns:a16="http://schemas.microsoft.com/office/drawing/2014/main" id="{5536E8DC-04D6-44DC-BA24-9376BB2A88F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8244" name="Rectangle 3">
            <a:extLst>
              <a:ext uri="{FF2B5EF4-FFF2-40B4-BE49-F238E27FC236}">
                <a16:creationId xmlns:a16="http://schemas.microsoft.com/office/drawing/2014/main" id="{6D5D5F3B-3238-420C-B3DF-D5BF26A9D26F}"/>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38245" name="Text Box 4">
            <a:extLst>
              <a:ext uri="{FF2B5EF4-FFF2-40B4-BE49-F238E27FC236}">
                <a16:creationId xmlns:a16="http://schemas.microsoft.com/office/drawing/2014/main" id="{1D2D6D6D-FF6B-4837-887A-6CFDF2D1FED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38246" name="Text Box 5">
            <a:extLst>
              <a:ext uri="{FF2B5EF4-FFF2-40B4-BE49-F238E27FC236}">
                <a16:creationId xmlns:a16="http://schemas.microsoft.com/office/drawing/2014/main" id="{1C4898FF-5068-454D-A247-9A34BB7FEC7A}"/>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138247" name="Picture 8">
            <a:extLst>
              <a:ext uri="{FF2B5EF4-FFF2-40B4-BE49-F238E27FC236}">
                <a16:creationId xmlns:a16="http://schemas.microsoft.com/office/drawing/2014/main" id="{91C10BA4-1817-4BD8-8FC6-3D6CA8AF5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282700"/>
            <a:ext cx="66294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8248" name="Object 13">
            <a:extLst>
              <a:ext uri="{FF2B5EF4-FFF2-40B4-BE49-F238E27FC236}">
                <a16:creationId xmlns:a16="http://schemas.microsoft.com/office/drawing/2014/main" id="{0399D97C-336B-42A0-B61D-E4A425FD2F0E}"/>
              </a:ext>
            </a:extLst>
          </p:cNvPr>
          <p:cNvGraphicFramePr>
            <a:graphicFrameLocks noChangeAspect="1"/>
          </p:cNvGraphicFramePr>
          <p:nvPr/>
        </p:nvGraphicFramePr>
        <p:xfrm>
          <a:off x="1177925" y="4643438"/>
          <a:ext cx="2314575" cy="1017587"/>
        </p:xfrm>
        <a:graphic>
          <a:graphicData uri="http://schemas.openxmlformats.org/presentationml/2006/ole">
            <mc:AlternateContent xmlns:mc="http://schemas.openxmlformats.org/markup-compatibility/2006">
              <mc:Choice xmlns:v="urn:schemas-microsoft-com:vml" Requires="v">
                <p:oleObj spid="_x0000_s138311" name="Equation" r:id="rId5" imgW="1104900" imgH="482600" progId="Equation.3">
                  <p:embed/>
                </p:oleObj>
              </mc:Choice>
              <mc:Fallback>
                <p:oleObj name="Equation" r:id="rId5" imgW="1104900" imgH="4826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925" y="4643438"/>
                        <a:ext cx="2314575" cy="101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49" name="Object 14">
            <a:extLst>
              <a:ext uri="{FF2B5EF4-FFF2-40B4-BE49-F238E27FC236}">
                <a16:creationId xmlns:a16="http://schemas.microsoft.com/office/drawing/2014/main" id="{F8B9CCA2-5F3A-4750-AD76-A18E042ECF3D}"/>
              </a:ext>
            </a:extLst>
          </p:cNvPr>
          <p:cNvGraphicFramePr>
            <a:graphicFrameLocks noChangeAspect="1"/>
          </p:cNvGraphicFramePr>
          <p:nvPr/>
        </p:nvGraphicFramePr>
        <p:xfrm>
          <a:off x="5508625" y="4941888"/>
          <a:ext cx="1409700" cy="536575"/>
        </p:xfrm>
        <a:graphic>
          <a:graphicData uri="http://schemas.openxmlformats.org/presentationml/2006/ole">
            <mc:AlternateContent xmlns:mc="http://schemas.openxmlformats.org/markup-compatibility/2006">
              <mc:Choice xmlns:v="urn:schemas-microsoft-com:vml" Requires="v">
                <p:oleObj spid="_x0000_s138312" name="Equation" r:id="rId7" imgW="672808" imgH="253890" progId="Equation.3">
                  <p:embed/>
                </p:oleObj>
              </mc:Choice>
              <mc:Fallback>
                <p:oleObj name="Equation" r:id="rId7" imgW="672808" imgH="25389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4941888"/>
                        <a:ext cx="1409700" cy="536575"/>
                      </a:xfrm>
                      <a:prstGeom prst="rect">
                        <a:avLst/>
                      </a:prstGeom>
                      <a:solidFill>
                        <a:srgbClr val="F3F35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50" name="Text Box 16">
            <a:extLst>
              <a:ext uri="{FF2B5EF4-FFF2-40B4-BE49-F238E27FC236}">
                <a16:creationId xmlns:a16="http://schemas.microsoft.com/office/drawing/2014/main" id="{E7C9DB32-1C92-400A-948B-19B9F9129A7E}"/>
              </a:ext>
            </a:extLst>
          </p:cNvPr>
          <p:cNvSpPr txBox="1">
            <a:spLocks noChangeArrowheads="1"/>
          </p:cNvSpPr>
          <p:nvPr/>
        </p:nvSpPr>
        <p:spPr bwMode="auto">
          <a:xfrm>
            <a:off x="468313" y="3941763"/>
            <a:ext cx="2295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At the input side;</a:t>
            </a:r>
          </a:p>
        </p:txBody>
      </p:sp>
      <p:sp>
        <p:nvSpPr>
          <p:cNvPr id="138251" name="Text Box 17">
            <a:extLst>
              <a:ext uri="{FF2B5EF4-FFF2-40B4-BE49-F238E27FC236}">
                <a16:creationId xmlns:a16="http://schemas.microsoft.com/office/drawing/2014/main" id="{52C12F46-584E-4927-A678-8ED946DA9ED3}"/>
              </a:ext>
            </a:extLst>
          </p:cNvPr>
          <p:cNvSpPr txBox="1">
            <a:spLocks noChangeArrowheads="1"/>
          </p:cNvSpPr>
          <p:nvPr/>
        </p:nvSpPr>
        <p:spPr bwMode="auto">
          <a:xfrm>
            <a:off x="3975100" y="4959350"/>
            <a:ext cx="1056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where</a:t>
            </a:r>
          </a:p>
        </p:txBody>
      </p:sp>
      <p:sp>
        <p:nvSpPr>
          <p:cNvPr id="138252" name="Text Box 19">
            <a:extLst>
              <a:ext uri="{FF2B5EF4-FFF2-40B4-BE49-F238E27FC236}">
                <a16:creationId xmlns:a16="http://schemas.microsoft.com/office/drawing/2014/main" id="{6F6E06EA-DB78-4173-A006-3F381790117C}"/>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3">
            <a:extLst>
              <a:ext uri="{FF2B5EF4-FFF2-40B4-BE49-F238E27FC236}">
                <a16:creationId xmlns:a16="http://schemas.microsoft.com/office/drawing/2014/main" id="{A71C0FD8-AD02-4152-AE51-ED191580AB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777B35D-EB1C-4E69-82B5-B7677017782B}" type="slidenum">
              <a:rPr lang="en-US" altLang="en-US" sz="1400">
                <a:latin typeface="Comic Sans MS" panose="030F0702030302020204" pitchFamily="66" charset="0"/>
              </a:rPr>
              <a:pPr>
                <a:spcBef>
                  <a:spcPct val="0"/>
                </a:spcBef>
                <a:buFontTx/>
                <a:buNone/>
              </a:pPr>
              <a:t>65</a:t>
            </a:fld>
            <a:endParaRPr lang="en-US" altLang="en-US" sz="1400" dirty="0">
              <a:latin typeface="Comic Sans MS" panose="030F0702030302020204" pitchFamily="66" charset="0"/>
            </a:endParaRPr>
          </a:p>
        </p:txBody>
      </p:sp>
      <p:sp>
        <p:nvSpPr>
          <p:cNvPr id="140291" name="Rectangle 2">
            <a:extLst>
              <a:ext uri="{FF2B5EF4-FFF2-40B4-BE49-F238E27FC236}">
                <a16:creationId xmlns:a16="http://schemas.microsoft.com/office/drawing/2014/main" id="{C0F507D7-BC1C-40F6-BD4C-34A84705DE1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0292" name="Rectangle 3">
            <a:extLst>
              <a:ext uri="{FF2B5EF4-FFF2-40B4-BE49-F238E27FC236}">
                <a16:creationId xmlns:a16="http://schemas.microsoft.com/office/drawing/2014/main" id="{87835287-A7BB-4775-B641-CAE352A20D2D}"/>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0293" name="Text Box 4">
            <a:extLst>
              <a:ext uri="{FF2B5EF4-FFF2-40B4-BE49-F238E27FC236}">
                <a16:creationId xmlns:a16="http://schemas.microsoft.com/office/drawing/2014/main" id="{0D09D73F-3FB7-4034-BF85-DC509CA49AB0}"/>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40294" name="Text Box 5">
            <a:extLst>
              <a:ext uri="{FF2B5EF4-FFF2-40B4-BE49-F238E27FC236}">
                <a16:creationId xmlns:a16="http://schemas.microsoft.com/office/drawing/2014/main" id="{1B3EEB11-BB78-4F8A-A56F-4D612478C48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graphicFrame>
        <p:nvGraphicFramePr>
          <p:cNvPr id="140295" name="Object 10">
            <a:extLst>
              <a:ext uri="{FF2B5EF4-FFF2-40B4-BE49-F238E27FC236}">
                <a16:creationId xmlns:a16="http://schemas.microsoft.com/office/drawing/2014/main" id="{9AA85CBF-3A1A-40BC-8536-2786ECF00E5D}"/>
              </a:ext>
            </a:extLst>
          </p:cNvPr>
          <p:cNvGraphicFramePr>
            <a:graphicFrameLocks noChangeAspect="1"/>
          </p:cNvGraphicFramePr>
          <p:nvPr/>
        </p:nvGraphicFramePr>
        <p:xfrm>
          <a:off x="1160463" y="3644900"/>
          <a:ext cx="3987800" cy="936625"/>
        </p:xfrm>
        <a:graphic>
          <a:graphicData uri="http://schemas.openxmlformats.org/presentationml/2006/ole">
            <mc:AlternateContent xmlns:mc="http://schemas.openxmlformats.org/markup-compatibility/2006">
              <mc:Choice xmlns:v="urn:schemas-microsoft-com:vml" Requires="v">
                <p:oleObj spid="_x0000_s140419" name="Equation" r:id="rId4" imgW="1905000" imgH="444500" progId="Equation.3">
                  <p:embed/>
                </p:oleObj>
              </mc:Choice>
              <mc:Fallback>
                <p:oleObj name="Equation" r:id="rId4" imgW="1905000" imgH="4445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3644900"/>
                        <a:ext cx="39878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6" name="Object 12">
            <a:extLst>
              <a:ext uri="{FF2B5EF4-FFF2-40B4-BE49-F238E27FC236}">
                <a16:creationId xmlns:a16="http://schemas.microsoft.com/office/drawing/2014/main" id="{B73447CD-3FE9-4B51-9F69-1746EDC7F6EB}"/>
              </a:ext>
            </a:extLst>
          </p:cNvPr>
          <p:cNvGraphicFramePr>
            <a:graphicFrameLocks noChangeAspect="1"/>
          </p:cNvGraphicFramePr>
          <p:nvPr/>
        </p:nvGraphicFramePr>
        <p:xfrm>
          <a:off x="1187450" y="1700213"/>
          <a:ext cx="2446338" cy="936625"/>
        </p:xfrm>
        <a:graphic>
          <a:graphicData uri="http://schemas.openxmlformats.org/presentationml/2006/ole">
            <mc:AlternateContent xmlns:mc="http://schemas.openxmlformats.org/markup-compatibility/2006">
              <mc:Choice xmlns:v="urn:schemas-microsoft-com:vml" Requires="v">
                <p:oleObj spid="_x0000_s140420" name="Equation" r:id="rId6" imgW="1167893" imgH="444307" progId="Equation.3">
                  <p:embed/>
                </p:oleObj>
              </mc:Choice>
              <mc:Fallback>
                <p:oleObj name="Equation" r:id="rId6" imgW="1167893" imgH="444307"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1700213"/>
                        <a:ext cx="244633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7" name="Object 13">
            <a:extLst>
              <a:ext uri="{FF2B5EF4-FFF2-40B4-BE49-F238E27FC236}">
                <a16:creationId xmlns:a16="http://schemas.microsoft.com/office/drawing/2014/main" id="{2D7A9BF6-A006-4B16-876F-5EEFEAE7A3A0}"/>
              </a:ext>
            </a:extLst>
          </p:cNvPr>
          <p:cNvGraphicFramePr>
            <a:graphicFrameLocks noChangeAspect="1"/>
          </p:cNvGraphicFramePr>
          <p:nvPr/>
        </p:nvGraphicFramePr>
        <p:xfrm>
          <a:off x="5219700" y="1628775"/>
          <a:ext cx="2314575" cy="1017588"/>
        </p:xfrm>
        <a:graphic>
          <a:graphicData uri="http://schemas.openxmlformats.org/presentationml/2006/ole">
            <mc:AlternateContent xmlns:mc="http://schemas.openxmlformats.org/markup-compatibility/2006">
              <mc:Choice xmlns:v="urn:schemas-microsoft-com:vml" Requires="v">
                <p:oleObj spid="_x0000_s140421" name="Equation" r:id="rId8" imgW="1104900" imgH="482600" progId="Equation.3">
                  <p:embed/>
                </p:oleObj>
              </mc:Choice>
              <mc:Fallback>
                <p:oleObj name="Equation" r:id="rId8" imgW="1104900" imgH="4826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1628775"/>
                        <a:ext cx="2314575"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8" name="Text Box 14">
            <a:extLst>
              <a:ext uri="{FF2B5EF4-FFF2-40B4-BE49-F238E27FC236}">
                <a16:creationId xmlns:a16="http://schemas.microsoft.com/office/drawing/2014/main" id="{FB7AB2EC-C583-4D07-B4E2-DF9CE59FA825}"/>
              </a:ext>
            </a:extLst>
          </p:cNvPr>
          <p:cNvSpPr txBox="1">
            <a:spLocks noChangeArrowheads="1"/>
          </p:cNvSpPr>
          <p:nvPr/>
        </p:nvSpPr>
        <p:spPr bwMode="auto">
          <a:xfrm>
            <a:off x="468313" y="2971800"/>
            <a:ext cx="47275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Combining the two equations, gives us;</a:t>
            </a:r>
          </a:p>
        </p:txBody>
      </p:sp>
      <p:sp>
        <p:nvSpPr>
          <p:cNvPr id="140299" name="Text Box 15">
            <a:extLst>
              <a:ext uri="{FF2B5EF4-FFF2-40B4-BE49-F238E27FC236}">
                <a16:creationId xmlns:a16="http://schemas.microsoft.com/office/drawing/2014/main" id="{C437489D-2E64-4A0D-A87C-90A2FEF59AB0}"/>
              </a:ext>
            </a:extLst>
          </p:cNvPr>
          <p:cNvSpPr txBox="1">
            <a:spLocks noChangeArrowheads="1"/>
          </p:cNvSpPr>
          <p:nvPr/>
        </p:nvSpPr>
        <p:spPr bwMode="auto">
          <a:xfrm>
            <a:off x="539750" y="467201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Hence;</a:t>
            </a:r>
          </a:p>
        </p:txBody>
      </p:sp>
      <p:graphicFrame>
        <p:nvGraphicFramePr>
          <p:cNvPr id="140300" name="Object 16">
            <a:extLst>
              <a:ext uri="{FF2B5EF4-FFF2-40B4-BE49-F238E27FC236}">
                <a16:creationId xmlns:a16="http://schemas.microsoft.com/office/drawing/2014/main" id="{B4315119-F58B-4754-827F-FE3DBB4EBB51}"/>
              </a:ext>
            </a:extLst>
          </p:cNvPr>
          <p:cNvGraphicFramePr>
            <a:graphicFrameLocks noChangeAspect="1"/>
          </p:cNvGraphicFramePr>
          <p:nvPr/>
        </p:nvGraphicFramePr>
        <p:xfrm>
          <a:off x="1084263" y="5318125"/>
          <a:ext cx="3775075" cy="990600"/>
        </p:xfrm>
        <a:graphic>
          <a:graphicData uri="http://schemas.openxmlformats.org/presentationml/2006/ole">
            <mc:AlternateContent xmlns:mc="http://schemas.openxmlformats.org/markup-compatibility/2006">
              <mc:Choice xmlns:v="urn:schemas-microsoft-com:vml" Requires="v">
                <p:oleObj spid="_x0000_s140422" name="Equation" r:id="rId10" imgW="1803400" imgH="469900" progId="Equation.3">
                  <p:embed/>
                </p:oleObj>
              </mc:Choice>
              <mc:Fallback>
                <p:oleObj name="Equation" r:id="rId10" imgW="1803400" imgH="4699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4263" y="5318125"/>
                        <a:ext cx="37750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1" name="Text Box 17">
            <a:extLst>
              <a:ext uri="{FF2B5EF4-FFF2-40B4-BE49-F238E27FC236}">
                <a16:creationId xmlns:a16="http://schemas.microsoft.com/office/drawing/2014/main" id="{915E8955-28D7-4E69-B83F-1686D154CA3D}"/>
              </a:ext>
            </a:extLst>
          </p:cNvPr>
          <p:cNvSpPr txBox="1">
            <a:spLocks noChangeArrowheads="1"/>
          </p:cNvSpPr>
          <p:nvPr/>
        </p:nvSpPr>
        <p:spPr bwMode="auto">
          <a:xfrm>
            <a:off x="3975100" y="1863725"/>
            <a:ext cx="6014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and</a:t>
            </a:r>
          </a:p>
        </p:txBody>
      </p:sp>
      <p:sp>
        <p:nvSpPr>
          <p:cNvPr id="140302" name="Text Box 19">
            <a:extLst>
              <a:ext uri="{FF2B5EF4-FFF2-40B4-BE49-F238E27FC236}">
                <a16:creationId xmlns:a16="http://schemas.microsoft.com/office/drawing/2014/main" id="{FC305BE8-AF55-47D5-9ED7-76CFCEDC96F1}"/>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3">
            <a:extLst>
              <a:ext uri="{FF2B5EF4-FFF2-40B4-BE49-F238E27FC236}">
                <a16:creationId xmlns:a16="http://schemas.microsoft.com/office/drawing/2014/main" id="{D82B59E4-7A92-4CE5-ACBD-1F5BE374A9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BB070A9-06C1-4D8D-83BF-0E334697F2A1}" type="slidenum">
              <a:rPr lang="en-US" altLang="en-US" sz="1400">
                <a:latin typeface="Comic Sans MS" panose="030F0702030302020204" pitchFamily="66" charset="0"/>
              </a:rPr>
              <a:pPr>
                <a:spcBef>
                  <a:spcPct val="0"/>
                </a:spcBef>
                <a:buFontTx/>
                <a:buNone/>
              </a:pPr>
              <a:t>66</a:t>
            </a:fld>
            <a:endParaRPr lang="en-US" altLang="en-US" sz="1400" dirty="0">
              <a:latin typeface="Comic Sans MS" panose="030F0702030302020204" pitchFamily="66" charset="0"/>
            </a:endParaRPr>
          </a:p>
        </p:txBody>
      </p:sp>
      <p:sp>
        <p:nvSpPr>
          <p:cNvPr id="142339" name="Rectangle 2">
            <a:extLst>
              <a:ext uri="{FF2B5EF4-FFF2-40B4-BE49-F238E27FC236}">
                <a16:creationId xmlns:a16="http://schemas.microsoft.com/office/drawing/2014/main" id="{54F3A0E9-14FD-4BD2-A566-72B740D673C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2340" name="Rectangle 3">
            <a:extLst>
              <a:ext uri="{FF2B5EF4-FFF2-40B4-BE49-F238E27FC236}">
                <a16:creationId xmlns:a16="http://schemas.microsoft.com/office/drawing/2014/main" id="{05667A92-DA51-4482-B695-6021D8FABFB1}"/>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2341" name="Text Box 4">
            <a:extLst>
              <a:ext uri="{FF2B5EF4-FFF2-40B4-BE49-F238E27FC236}">
                <a16:creationId xmlns:a16="http://schemas.microsoft.com/office/drawing/2014/main" id="{98F398B1-F9EF-4FA7-B69B-C1A76A589EB5}"/>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42342" name="Text Box 5">
            <a:extLst>
              <a:ext uri="{FF2B5EF4-FFF2-40B4-BE49-F238E27FC236}">
                <a16:creationId xmlns:a16="http://schemas.microsoft.com/office/drawing/2014/main" id="{FF54098D-BBA7-44C9-83BC-26A68F1CD16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graphicFrame>
        <p:nvGraphicFramePr>
          <p:cNvPr id="142343" name="Object 12">
            <a:extLst>
              <a:ext uri="{FF2B5EF4-FFF2-40B4-BE49-F238E27FC236}">
                <a16:creationId xmlns:a16="http://schemas.microsoft.com/office/drawing/2014/main" id="{BD58C52E-69F8-41E0-B5C6-6017F37A6334}"/>
              </a:ext>
            </a:extLst>
          </p:cNvPr>
          <p:cNvGraphicFramePr>
            <a:graphicFrameLocks noChangeAspect="1"/>
          </p:cNvGraphicFramePr>
          <p:nvPr/>
        </p:nvGraphicFramePr>
        <p:xfrm>
          <a:off x="1187450" y="3865563"/>
          <a:ext cx="3746500" cy="2516187"/>
        </p:xfrm>
        <a:graphic>
          <a:graphicData uri="http://schemas.openxmlformats.org/presentationml/2006/ole">
            <mc:AlternateContent xmlns:mc="http://schemas.openxmlformats.org/markup-compatibility/2006">
              <mc:Choice xmlns:v="urn:schemas-microsoft-com:vml" Requires="v">
                <p:oleObj spid="_x0000_s142435" name="Equation" r:id="rId4" imgW="1790700" imgH="1193800" progId="Equation.3">
                  <p:embed/>
                </p:oleObj>
              </mc:Choice>
              <mc:Fallback>
                <p:oleObj name="Equation" r:id="rId4" imgW="1790700" imgH="11938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865563"/>
                        <a:ext cx="3746500" cy="251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4" name="Object 14">
            <a:extLst>
              <a:ext uri="{FF2B5EF4-FFF2-40B4-BE49-F238E27FC236}">
                <a16:creationId xmlns:a16="http://schemas.microsoft.com/office/drawing/2014/main" id="{96F95460-4011-4104-B4DB-9F4E718FAA67}"/>
              </a:ext>
            </a:extLst>
          </p:cNvPr>
          <p:cNvGraphicFramePr>
            <a:graphicFrameLocks noChangeAspect="1"/>
          </p:cNvGraphicFramePr>
          <p:nvPr/>
        </p:nvGraphicFramePr>
        <p:xfrm>
          <a:off x="1258888" y="1844675"/>
          <a:ext cx="2047875" cy="936625"/>
        </p:xfrm>
        <a:graphic>
          <a:graphicData uri="http://schemas.openxmlformats.org/presentationml/2006/ole">
            <mc:AlternateContent xmlns:mc="http://schemas.openxmlformats.org/markup-compatibility/2006">
              <mc:Choice xmlns:v="urn:schemas-microsoft-com:vml" Requires="v">
                <p:oleObj spid="_x0000_s142436" name="Equation" r:id="rId6" imgW="977476" imgH="444307" progId="Equation.3">
                  <p:embed/>
                </p:oleObj>
              </mc:Choice>
              <mc:Fallback>
                <p:oleObj name="Equation" r:id="rId6" imgW="977476" imgH="444307"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1844675"/>
                        <a:ext cx="204787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5" name="Object 15">
            <a:extLst>
              <a:ext uri="{FF2B5EF4-FFF2-40B4-BE49-F238E27FC236}">
                <a16:creationId xmlns:a16="http://schemas.microsoft.com/office/drawing/2014/main" id="{346DEC80-96E8-4DB7-A059-3F68B27FC737}"/>
              </a:ext>
            </a:extLst>
          </p:cNvPr>
          <p:cNvGraphicFramePr>
            <a:graphicFrameLocks noChangeAspect="1"/>
          </p:cNvGraphicFramePr>
          <p:nvPr/>
        </p:nvGraphicFramePr>
        <p:xfrm>
          <a:off x="4787900" y="1785938"/>
          <a:ext cx="3775075" cy="990600"/>
        </p:xfrm>
        <a:graphic>
          <a:graphicData uri="http://schemas.openxmlformats.org/presentationml/2006/ole">
            <mc:AlternateContent xmlns:mc="http://schemas.openxmlformats.org/markup-compatibility/2006">
              <mc:Choice xmlns:v="urn:schemas-microsoft-com:vml" Requires="v">
                <p:oleObj spid="_x0000_s142437" name="Equation" r:id="rId8" imgW="1803400" imgH="469900" progId="Equation.3">
                  <p:embed/>
                </p:oleObj>
              </mc:Choice>
              <mc:Fallback>
                <p:oleObj name="Equation" r:id="rId8" imgW="1803400" imgH="4699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1785938"/>
                        <a:ext cx="37750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6" name="Text Box 17">
            <a:extLst>
              <a:ext uri="{FF2B5EF4-FFF2-40B4-BE49-F238E27FC236}">
                <a16:creationId xmlns:a16="http://schemas.microsoft.com/office/drawing/2014/main" id="{68DB786D-E0B3-4D69-AF05-4FD40FAD0374}"/>
              </a:ext>
            </a:extLst>
          </p:cNvPr>
          <p:cNvSpPr txBox="1">
            <a:spLocks noChangeArrowheads="1"/>
          </p:cNvSpPr>
          <p:nvPr/>
        </p:nvSpPr>
        <p:spPr bwMode="auto">
          <a:xfrm>
            <a:off x="447675" y="3087688"/>
            <a:ext cx="4677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small-signal voltage gain is;</a:t>
            </a:r>
          </a:p>
        </p:txBody>
      </p:sp>
      <p:sp>
        <p:nvSpPr>
          <p:cNvPr id="142347" name="Text Box 19">
            <a:extLst>
              <a:ext uri="{FF2B5EF4-FFF2-40B4-BE49-F238E27FC236}">
                <a16:creationId xmlns:a16="http://schemas.microsoft.com/office/drawing/2014/main" id="{888D0223-33CD-4F29-9886-8A1DE72DB922}"/>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3">
            <a:extLst>
              <a:ext uri="{FF2B5EF4-FFF2-40B4-BE49-F238E27FC236}">
                <a16:creationId xmlns:a16="http://schemas.microsoft.com/office/drawing/2014/main" id="{98CFC0FD-0FE9-4A08-A0C2-4E7147E3C4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BAD09E7-59A6-4454-BA63-6E26215C18D5}" type="slidenum">
              <a:rPr lang="en-US" altLang="en-US" sz="1400">
                <a:latin typeface="Comic Sans MS" panose="030F0702030302020204" pitchFamily="66" charset="0"/>
              </a:rPr>
              <a:pPr>
                <a:spcBef>
                  <a:spcPct val="0"/>
                </a:spcBef>
                <a:buFontTx/>
                <a:buNone/>
              </a:pPr>
              <a:t>67</a:t>
            </a:fld>
            <a:endParaRPr lang="en-US" altLang="en-US" sz="1400" dirty="0">
              <a:latin typeface="Comic Sans MS" panose="030F0702030302020204" pitchFamily="66" charset="0"/>
            </a:endParaRPr>
          </a:p>
        </p:txBody>
      </p:sp>
      <p:sp>
        <p:nvSpPr>
          <p:cNvPr id="144387" name="Rectangle 2">
            <a:extLst>
              <a:ext uri="{FF2B5EF4-FFF2-40B4-BE49-F238E27FC236}">
                <a16:creationId xmlns:a16="http://schemas.microsoft.com/office/drawing/2014/main" id="{276E7AD2-913A-4E1B-9D88-20203B1BD802}"/>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4388" name="Rectangle 3">
            <a:extLst>
              <a:ext uri="{FF2B5EF4-FFF2-40B4-BE49-F238E27FC236}">
                <a16:creationId xmlns:a16="http://schemas.microsoft.com/office/drawing/2014/main" id="{8480B2C8-3C7E-4DBD-95F2-3DA9C8FA512B}"/>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4389" name="Text Box 4">
            <a:extLst>
              <a:ext uri="{FF2B5EF4-FFF2-40B4-BE49-F238E27FC236}">
                <a16:creationId xmlns:a16="http://schemas.microsoft.com/office/drawing/2014/main" id="{05F42F75-9372-4FF6-B0A5-2D1D250EA9E9}"/>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44390" name="Text Box 5">
            <a:extLst>
              <a:ext uri="{FF2B5EF4-FFF2-40B4-BE49-F238E27FC236}">
                <a16:creationId xmlns:a16="http://schemas.microsoft.com/office/drawing/2014/main" id="{73BEDDDF-F659-4BD9-9E4D-3CB02B21450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graphicFrame>
        <p:nvGraphicFramePr>
          <p:cNvPr id="144391" name="Object 7">
            <a:extLst>
              <a:ext uri="{FF2B5EF4-FFF2-40B4-BE49-F238E27FC236}">
                <a16:creationId xmlns:a16="http://schemas.microsoft.com/office/drawing/2014/main" id="{881D3DFC-DD8F-44B9-BE3B-B40EFC73DC17}"/>
              </a:ext>
            </a:extLst>
          </p:cNvPr>
          <p:cNvGraphicFramePr>
            <a:graphicFrameLocks noChangeAspect="1"/>
          </p:cNvGraphicFramePr>
          <p:nvPr/>
        </p:nvGraphicFramePr>
        <p:xfrm>
          <a:off x="1717675" y="2420938"/>
          <a:ext cx="3933825" cy="1016000"/>
        </p:xfrm>
        <a:graphic>
          <a:graphicData uri="http://schemas.openxmlformats.org/presentationml/2006/ole">
            <mc:AlternateContent xmlns:mc="http://schemas.openxmlformats.org/markup-compatibility/2006">
              <mc:Choice xmlns:v="urn:schemas-microsoft-com:vml" Requires="v">
                <p:oleObj spid="_x0000_s144425" name="Equation" r:id="rId4" imgW="1879600" imgH="482600" progId="Equation.3">
                  <p:embed/>
                </p:oleObj>
              </mc:Choice>
              <mc:Fallback>
                <p:oleObj name="Equation" r:id="rId4" imgW="1879600" imgH="482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420938"/>
                        <a:ext cx="3933825" cy="1016000"/>
                      </a:xfrm>
                      <a:prstGeom prst="rect">
                        <a:avLst/>
                      </a:prstGeom>
                      <a:solidFill>
                        <a:srgbClr val="FF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2" name="Text Box 11">
            <a:extLst>
              <a:ext uri="{FF2B5EF4-FFF2-40B4-BE49-F238E27FC236}">
                <a16:creationId xmlns:a16="http://schemas.microsoft.com/office/drawing/2014/main" id="{C28A0F19-D1C2-4C85-AA42-8CF675CEE63E}"/>
              </a:ext>
            </a:extLst>
          </p:cNvPr>
          <p:cNvSpPr txBox="1">
            <a:spLocks noChangeArrowheads="1"/>
          </p:cNvSpPr>
          <p:nvPr/>
        </p:nvSpPr>
        <p:spPr bwMode="auto">
          <a:xfrm>
            <a:off x="447675" y="1628775"/>
            <a:ext cx="6343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small-signal voltage gain also can be written as;</a:t>
            </a:r>
          </a:p>
        </p:txBody>
      </p:sp>
      <p:pic>
        <p:nvPicPr>
          <p:cNvPr id="144393" name="Picture 12">
            <a:extLst>
              <a:ext uri="{FF2B5EF4-FFF2-40B4-BE49-F238E27FC236}">
                <a16:creationId xmlns:a16="http://schemas.microsoft.com/office/drawing/2014/main" id="{CD4F1E54-F0DC-41AC-805C-0782754EA2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789363"/>
            <a:ext cx="66294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4" name="Text Box 13">
            <a:extLst>
              <a:ext uri="{FF2B5EF4-FFF2-40B4-BE49-F238E27FC236}">
                <a16:creationId xmlns:a16="http://schemas.microsoft.com/office/drawing/2014/main" id="{3485825C-D910-4F25-8D98-DFD55B459556}"/>
              </a:ext>
            </a:extLst>
          </p:cNvPr>
          <p:cNvSpPr txBox="1">
            <a:spLocks noChangeArrowheads="1"/>
          </p:cNvSpPr>
          <p:nvPr/>
        </p:nvSpPr>
        <p:spPr bwMode="auto">
          <a:xfrm>
            <a:off x="6064250" y="2565400"/>
            <a:ext cx="2179638" cy="701675"/>
          </a:xfrm>
          <a:prstGeom prst="rect">
            <a:avLst/>
          </a:prstGeom>
          <a:solidFill>
            <a:srgbClr val="F1FB7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Note that there is no phase shift</a:t>
            </a:r>
          </a:p>
        </p:txBody>
      </p:sp>
      <p:sp>
        <p:nvSpPr>
          <p:cNvPr id="144395" name="Text Box 15">
            <a:extLst>
              <a:ext uri="{FF2B5EF4-FFF2-40B4-BE49-F238E27FC236}">
                <a16:creationId xmlns:a16="http://schemas.microsoft.com/office/drawing/2014/main" id="{9F63B5C5-7E07-4D91-95E5-938B7A15C72C}"/>
              </a:ext>
            </a:extLst>
          </p:cNvPr>
          <p:cNvSpPr txBox="1">
            <a:spLocks noChangeArrowheads="1"/>
          </p:cNvSpPr>
          <p:nvPr/>
        </p:nvSpPr>
        <p:spPr bwMode="auto">
          <a:xfrm>
            <a:off x="34925" y="730250"/>
            <a:ext cx="496963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Voltage gain </a:t>
            </a:r>
            <a:r>
              <a:rPr lang="en-US" altLang="en-US" sz="2400" b="1" i="1" dirty="0">
                <a:latin typeface="Comic Sans MS" panose="030F0702030302020204" pitchFamily="66" charset="0"/>
              </a:rPr>
              <a:t>A</a:t>
            </a:r>
            <a:r>
              <a:rPr lang="en-US" altLang="en-US" sz="2400" b="1" i="1" baseline="-25000" dirty="0">
                <a:latin typeface="Comic Sans MS" panose="030F0702030302020204" pitchFamily="66" charset="0"/>
              </a:rPr>
              <a:t>v</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3">
            <a:extLst>
              <a:ext uri="{FF2B5EF4-FFF2-40B4-BE49-F238E27FC236}">
                <a16:creationId xmlns:a16="http://schemas.microsoft.com/office/drawing/2014/main" id="{E8CFFE0C-8A59-4BAC-ABDF-ACD115CE7B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0168653-3174-46C1-A18E-01050A68FFB0}" type="slidenum">
              <a:rPr lang="en-US" altLang="en-US" sz="1400">
                <a:latin typeface="Comic Sans MS" panose="030F0702030302020204" pitchFamily="66" charset="0"/>
              </a:rPr>
              <a:pPr>
                <a:spcBef>
                  <a:spcPct val="0"/>
                </a:spcBef>
                <a:buFontTx/>
                <a:buNone/>
              </a:pPr>
              <a:t>68</a:t>
            </a:fld>
            <a:endParaRPr lang="en-US" altLang="en-US" sz="1400" dirty="0">
              <a:latin typeface="Comic Sans MS" panose="030F0702030302020204" pitchFamily="66" charset="0"/>
            </a:endParaRPr>
          </a:p>
        </p:txBody>
      </p:sp>
      <p:sp>
        <p:nvSpPr>
          <p:cNvPr id="146435" name="Rectangle 4">
            <a:extLst>
              <a:ext uri="{FF2B5EF4-FFF2-40B4-BE49-F238E27FC236}">
                <a16:creationId xmlns:a16="http://schemas.microsoft.com/office/drawing/2014/main" id="{7FD39EA1-AC52-4E89-82A3-06903B66ECD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6436" name="Rectangle 5">
            <a:extLst>
              <a:ext uri="{FF2B5EF4-FFF2-40B4-BE49-F238E27FC236}">
                <a16:creationId xmlns:a16="http://schemas.microsoft.com/office/drawing/2014/main" id="{41E5B222-540B-426B-85EA-97CF79F92897}"/>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6437" name="Text Box 6">
            <a:extLst>
              <a:ext uri="{FF2B5EF4-FFF2-40B4-BE49-F238E27FC236}">
                <a16:creationId xmlns:a16="http://schemas.microsoft.com/office/drawing/2014/main" id="{4AF7E46E-A992-48C0-BCAA-2C68C7CC0F7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46438" name="Text Box 7">
            <a:extLst>
              <a:ext uri="{FF2B5EF4-FFF2-40B4-BE49-F238E27FC236}">
                <a16:creationId xmlns:a16="http://schemas.microsoft.com/office/drawing/2014/main" id="{E3B0C72A-CAF6-4973-995D-497AB86B00D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46439" name="Text Box 8">
            <a:extLst>
              <a:ext uri="{FF2B5EF4-FFF2-40B4-BE49-F238E27FC236}">
                <a16:creationId xmlns:a16="http://schemas.microsoft.com/office/drawing/2014/main" id="{714DEA9E-190F-447B-9173-E14D096CDC8A}"/>
              </a:ext>
            </a:extLst>
          </p:cNvPr>
          <p:cNvSpPr txBox="1">
            <a:spLocks noChangeArrowheads="1"/>
          </p:cNvSpPr>
          <p:nvPr/>
        </p:nvSpPr>
        <p:spPr bwMode="auto">
          <a:xfrm>
            <a:off x="34925" y="730250"/>
            <a:ext cx="5535490"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Input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i</a:t>
            </a:r>
          </a:p>
        </p:txBody>
      </p:sp>
      <p:pic>
        <p:nvPicPr>
          <p:cNvPr id="146440" name="Picture 9">
            <a:extLst>
              <a:ext uri="{FF2B5EF4-FFF2-40B4-BE49-F238E27FC236}">
                <a16:creationId xmlns:a16="http://schemas.microsoft.com/office/drawing/2014/main" id="{EDCC17A7-484C-45BF-9FFF-08D53A57D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12875"/>
            <a:ext cx="66294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1" name="Text Box 10">
            <a:extLst>
              <a:ext uri="{FF2B5EF4-FFF2-40B4-BE49-F238E27FC236}">
                <a16:creationId xmlns:a16="http://schemas.microsoft.com/office/drawing/2014/main" id="{C5606D8C-051A-4727-80D1-471155F2F21D}"/>
              </a:ext>
            </a:extLst>
          </p:cNvPr>
          <p:cNvSpPr txBox="1">
            <a:spLocks noChangeArrowheads="1"/>
          </p:cNvSpPr>
          <p:nvPr/>
        </p:nvSpPr>
        <p:spPr bwMode="auto">
          <a:xfrm>
            <a:off x="519113" y="4527550"/>
            <a:ext cx="6707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input resistance of the common-drain amplifier is;</a:t>
            </a:r>
          </a:p>
        </p:txBody>
      </p:sp>
      <p:graphicFrame>
        <p:nvGraphicFramePr>
          <p:cNvPr id="146442" name="Object 11">
            <a:extLst>
              <a:ext uri="{FF2B5EF4-FFF2-40B4-BE49-F238E27FC236}">
                <a16:creationId xmlns:a16="http://schemas.microsoft.com/office/drawing/2014/main" id="{592E4CBF-F31A-405C-81BD-479BC03AC938}"/>
              </a:ext>
            </a:extLst>
          </p:cNvPr>
          <p:cNvGraphicFramePr>
            <a:graphicFrameLocks noChangeAspect="1"/>
          </p:cNvGraphicFramePr>
          <p:nvPr/>
        </p:nvGraphicFramePr>
        <p:xfrm>
          <a:off x="2860675" y="5445125"/>
          <a:ext cx="1595438" cy="534988"/>
        </p:xfrm>
        <a:graphic>
          <a:graphicData uri="http://schemas.openxmlformats.org/presentationml/2006/ole">
            <mc:AlternateContent xmlns:mc="http://schemas.openxmlformats.org/markup-compatibility/2006">
              <mc:Choice xmlns:v="urn:schemas-microsoft-com:vml" Requires="v">
                <p:oleObj spid="_x0000_s146472" name="Equation" r:id="rId5" imgW="761669" imgH="253890" progId="Equation.3">
                  <p:embed/>
                </p:oleObj>
              </mc:Choice>
              <mc:Fallback>
                <p:oleObj name="Equation" r:id="rId5" imgW="761669" imgH="25389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675" y="5445125"/>
                        <a:ext cx="1595438" cy="534988"/>
                      </a:xfrm>
                      <a:prstGeom prst="rect">
                        <a:avLst/>
                      </a:prstGeom>
                      <a:solidFill>
                        <a:srgbClr val="FF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3">
            <a:extLst>
              <a:ext uri="{FF2B5EF4-FFF2-40B4-BE49-F238E27FC236}">
                <a16:creationId xmlns:a16="http://schemas.microsoft.com/office/drawing/2014/main" id="{B5BE3840-E0C2-4ADE-8369-1C089C47FB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BA0EBE6-004C-4DCC-8531-1BF353640122}" type="slidenum">
              <a:rPr lang="en-US" altLang="en-US" sz="1400">
                <a:latin typeface="Comic Sans MS" panose="030F0702030302020204" pitchFamily="66" charset="0"/>
              </a:rPr>
              <a:pPr>
                <a:spcBef>
                  <a:spcPct val="0"/>
                </a:spcBef>
                <a:buFontTx/>
                <a:buNone/>
              </a:pPr>
              <a:t>69</a:t>
            </a:fld>
            <a:endParaRPr lang="en-US" altLang="en-US" sz="1400" dirty="0">
              <a:latin typeface="Comic Sans MS" panose="030F0702030302020204" pitchFamily="66" charset="0"/>
            </a:endParaRPr>
          </a:p>
        </p:txBody>
      </p:sp>
      <p:sp>
        <p:nvSpPr>
          <p:cNvPr id="148483" name="Rectangle 2">
            <a:extLst>
              <a:ext uri="{FF2B5EF4-FFF2-40B4-BE49-F238E27FC236}">
                <a16:creationId xmlns:a16="http://schemas.microsoft.com/office/drawing/2014/main" id="{4D1F3BD7-D72C-49BF-A4A8-CC4E7C8C413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8484" name="Rectangle 3">
            <a:extLst>
              <a:ext uri="{FF2B5EF4-FFF2-40B4-BE49-F238E27FC236}">
                <a16:creationId xmlns:a16="http://schemas.microsoft.com/office/drawing/2014/main" id="{3BB1FD54-15F6-48C7-88A8-91B9470602E9}"/>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48485" name="Text Box 4">
            <a:extLst>
              <a:ext uri="{FF2B5EF4-FFF2-40B4-BE49-F238E27FC236}">
                <a16:creationId xmlns:a16="http://schemas.microsoft.com/office/drawing/2014/main" id="{4A9E61C3-E633-4160-ABB9-14530F1BA3F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48486" name="Text Box 5">
            <a:extLst>
              <a:ext uri="{FF2B5EF4-FFF2-40B4-BE49-F238E27FC236}">
                <a16:creationId xmlns:a16="http://schemas.microsoft.com/office/drawing/2014/main" id="{881D6352-593F-4378-BDDE-98D6BCD667B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48487" name="Text Box 6">
            <a:extLst>
              <a:ext uri="{FF2B5EF4-FFF2-40B4-BE49-F238E27FC236}">
                <a16:creationId xmlns:a16="http://schemas.microsoft.com/office/drawing/2014/main" id="{F23BEAEC-0B94-46B1-B236-E5452589C71C}"/>
              </a:ext>
            </a:extLst>
          </p:cNvPr>
          <p:cNvSpPr txBox="1">
            <a:spLocks noChangeArrowheads="1"/>
          </p:cNvSpPr>
          <p:nvPr/>
        </p:nvSpPr>
        <p:spPr bwMode="auto">
          <a:xfrm>
            <a:off x="34925" y="730250"/>
            <a:ext cx="5822428"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Output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o</a:t>
            </a:r>
          </a:p>
        </p:txBody>
      </p:sp>
      <p:pic>
        <p:nvPicPr>
          <p:cNvPr id="148488" name="Picture 11">
            <a:extLst>
              <a:ext uri="{FF2B5EF4-FFF2-40B4-BE49-F238E27FC236}">
                <a16:creationId xmlns:a16="http://schemas.microsoft.com/office/drawing/2014/main" id="{2BA57BF6-DF2D-4A75-9010-1F5BEA380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74" y="2625388"/>
            <a:ext cx="6409208" cy="23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9" name="Text Box 12">
            <a:extLst>
              <a:ext uri="{FF2B5EF4-FFF2-40B4-BE49-F238E27FC236}">
                <a16:creationId xmlns:a16="http://schemas.microsoft.com/office/drawing/2014/main" id="{26CD85E2-A1A9-41A1-9D76-C90510BDCC29}"/>
              </a:ext>
            </a:extLst>
          </p:cNvPr>
          <p:cNvSpPr txBox="1">
            <a:spLocks noChangeArrowheads="1"/>
          </p:cNvSpPr>
          <p:nvPr/>
        </p:nvSpPr>
        <p:spPr bwMode="auto">
          <a:xfrm>
            <a:off x="231775" y="1431925"/>
            <a:ext cx="8372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To calculate the output resistance, set all the independent voltage source to zero and apply a test voltage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x</a:t>
            </a:r>
            <a:r>
              <a:rPr lang="en-US" altLang="en-US" sz="2000" dirty="0">
                <a:latin typeface="Comic Sans MS" panose="030F0702030302020204" pitchFamily="66" charset="0"/>
              </a:rPr>
              <a:t> at the output terminal as shown below;</a:t>
            </a:r>
          </a:p>
        </p:txBody>
      </p:sp>
      <p:graphicFrame>
        <p:nvGraphicFramePr>
          <p:cNvPr id="148490" name="Object 13">
            <a:extLst>
              <a:ext uri="{FF2B5EF4-FFF2-40B4-BE49-F238E27FC236}">
                <a16:creationId xmlns:a16="http://schemas.microsoft.com/office/drawing/2014/main" id="{63EAE98E-BE15-4E4D-901F-12844B10E9FD}"/>
              </a:ext>
            </a:extLst>
          </p:cNvPr>
          <p:cNvGraphicFramePr>
            <a:graphicFrameLocks noChangeAspect="1"/>
          </p:cNvGraphicFramePr>
          <p:nvPr>
            <p:extLst>
              <p:ext uri="{D42A27DB-BD31-4B8C-83A1-F6EECF244321}">
                <p14:modId xmlns:p14="http://schemas.microsoft.com/office/powerpoint/2010/main" val="350846220"/>
              </p:ext>
            </p:extLst>
          </p:nvPr>
        </p:nvGraphicFramePr>
        <p:xfrm>
          <a:off x="395536" y="5005614"/>
          <a:ext cx="1090613" cy="909638"/>
        </p:xfrm>
        <a:graphic>
          <a:graphicData uri="http://schemas.openxmlformats.org/presentationml/2006/ole">
            <mc:AlternateContent xmlns:mc="http://schemas.openxmlformats.org/markup-compatibility/2006">
              <mc:Choice xmlns:v="urn:schemas-microsoft-com:vml" Requires="v">
                <p:oleObj spid="_x0000_s148520" name="Equation" r:id="rId5" imgW="520474" imgH="431613" progId="Equation.3">
                  <p:embed/>
                </p:oleObj>
              </mc:Choice>
              <mc:Fallback>
                <p:oleObj name="Equation" r:id="rId5" imgW="520474" imgH="431613"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5005614"/>
                        <a:ext cx="1090613" cy="909638"/>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0A451848-819D-4607-AABE-775BF9B12E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04CEAAE-949B-44DD-A45A-7B55BE5AAB24}" type="slidenum">
              <a:rPr lang="en-US" altLang="en-US" sz="1400">
                <a:latin typeface="Comic Sans MS" panose="030F0702030302020204" pitchFamily="66" charset="0"/>
              </a:rPr>
              <a:pPr>
                <a:spcBef>
                  <a:spcPct val="0"/>
                </a:spcBef>
                <a:buFontTx/>
                <a:buNone/>
              </a:pPr>
              <a:t>7</a:t>
            </a:fld>
            <a:endParaRPr lang="en-US" altLang="en-US" sz="1400" dirty="0">
              <a:latin typeface="Comic Sans MS" panose="030F0702030302020204" pitchFamily="66" charset="0"/>
            </a:endParaRPr>
          </a:p>
        </p:txBody>
      </p:sp>
      <p:sp>
        <p:nvSpPr>
          <p:cNvPr id="15363" name="Rectangle 2">
            <a:extLst>
              <a:ext uri="{FF2B5EF4-FFF2-40B4-BE49-F238E27FC236}">
                <a16:creationId xmlns:a16="http://schemas.microsoft.com/office/drawing/2014/main" id="{DC28F11F-C359-47F2-A1A6-7169DCB51E63}"/>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364" name="Rectangle 3">
            <a:extLst>
              <a:ext uri="{FF2B5EF4-FFF2-40B4-BE49-F238E27FC236}">
                <a16:creationId xmlns:a16="http://schemas.microsoft.com/office/drawing/2014/main" id="{3806903F-5FFC-4D38-A902-D45058A865B5}"/>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365" name="Text Box 4">
            <a:extLst>
              <a:ext uri="{FF2B5EF4-FFF2-40B4-BE49-F238E27FC236}">
                <a16:creationId xmlns:a16="http://schemas.microsoft.com/office/drawing/2014/main" id="{38479270-8A5B-4529-B5EA-2E77CF02BEE4}"/>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15366" name="Text Box 5">
            <a:extLst>
              <a:ext uri="{FF2B5EF4-FFF2-40B4-BE49-F238E27FC236}">
                <a16:creationId xmlns:a16="http://schemas.microsoft.com/office/drawing/2014/main" id="{2E088B3E-D9FD-450B-8808-B6FC8BDE4176}"/>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5367" name="Line 6">
            <a:extLst>
              <a:ext uri="{FF2B5EF4-FFF2-40B4-BE49-F238E27FC236}">
                <a16:creationId xmlns:a16="http://schemas.microsoft.com/office/drawing/2014/main" id="{A5702F26-A74B-45A5-AD77-EB16B4B14402}"/>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5368" name="Text Box 7">
            <a:extLst>
              <a:ext uri="{FF2B5EF4-FFF2-40B4-BE49-F238E27FC236}">
                <a16:creationId xmlns:a16="http://schemas.microsoft.com/office/drawing/2014/main" id="{A9EAE20B-244B-4131-B50C-A9D71C44CCDD}"/>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15369" name="Picture 8">
            <a:extLst>
              <a:ext uri="{FF2B5EF4-FFF2-40B4-BE49-F238E27FC236}">
                <a16:creationId xmlns:a16="http://schemas.microsoft.com/office/drawing/2014/main" id="{27C15291-F10F-4CC3-9C4F-7F7B5710F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205038"/>
            <a:ext cx="5472113"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9">
            <a:extLst>
              <a:ext uri="{FF2B5EF4-FFF2-40B4-BE49-F238E27FC236}">
                <a16:creationId xmlns:a16="http://schemas.microsoft.com/office/drawing/2014/main" id="{30659F9A-836E-4342-A0E5-DB4A554D20B9}"/>
              </a:ext>
            </a:extLst>
          </p:cNvPr>
          <p:cNvSpPr txBox="1">
            <a:spLocks noChangeArrowheads="1"/>
          </p:cNvSpPr>
          <p:nvPr/>
        </p:nvSpPr>
        <p:spPr bwMode="auto">
          <a:xfrm>
            <a:off x="323850" y="1503363"/>
            <a:ext cx="3260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 smaller value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GS</a:t>
            </a:r>
            <a:r>
              <a:rPr lang="en-US" altLang="en-US" sz="2400" dirty="0">
                <a:latin typeface="Comic Sans MS" panose="030F0702030302020204" pitchFamily="66" charset="0"/>
              </a:rPr>
              <a:t> means smaller drain current </a:t>
            </a:r>
            <a:r>
              <a:rPr lang="en-US" altLang="en-US" sz="2400" i="1" dirty="0" err="1">
                <a:latin typeface="Comic Sans MS" panose="030F0702030302020204" pitchFamily="66" charset="0"/>
              </a:rPr>
              <a:t>i</a:t>
            </a:r>
            <a:r>
              <a:rPr lang="en-US" altLang="en-US" sz="2400" i="1" baseline="-25000" dirty="0" err="1">
                <a:latin typeface="Comic Sans MS" panose="030F0702030302020204" pitchFamily="66" charset="0"/>
              </a:rPr>
              <a:t>D</a:t>
            </a:r>
            <a:r>
              <a:rPr lang="en-US" altLang="en-US" sz="2400" dirty="0">
                <a:latin typeface="Comic Sans MS" panose="030F0702030302020204" pitchFamily="66" charset="0"/>
              </a:rPr>
              <a:t> and larger value of </a:t>
            </a:r>
            <a:r>
              <a:rPr lang="en-US" altLang="en-US" sz="2400" i="1" dirty="0" err="1">
                <a:latin typeface="Comic Sans MS" panose="030F0702030302020204" pitchFamily="66" charset="0"/>
              </a:rPr>
              <a:t>v</a:t>
            </a:r>
            <a:r>
              <a:rPr lang="en-US" altLang="en-US" sz="2400" i="1" baseline="-25000" dirty="0" err="1">
                <a:latin typeface="Comic Sans MS" panose="030F0702030302020204" pitchFamily="66" charset="0"/>
              </a:rPr>
              <a:t>DS</a:t>
            </a:r>
            <a:r>
              <a:rPr lang="en-US" altLang="en-US" sz="2400" dirty="0">
                <a:latin typeface="Comic Sans MS" panose="030F0702030302020204" pitchFamily="66" charset="0"/>
              </a:rPr>
              <a:t>.</a:t>
            </a:r>
          </a:p>
        </p:txBody>
      </p:sp>
      <p:sp>
        <p:nvSpPr>
          <p:cNvPr id="15371" name="Text Box 11">
            <a:extLst>
              <a:ext uri="{FF2B5EF4-FFF2-40B4-BE49-F238E27FC236}">
                <a16:creationId xmlns:a16="http://schemas.microsoft.com/office/drawing/2014/main" id="{07F19CB8-9164-4756-BC20-7C8DC32DFB13}"/>
              </a:ext>
            </a:extLst>
          </p:cNvPr>
          <p:cNvSpPr txBox="1">
            <a:spLocks noChangeArrowheads="1"/>
          </p:cNvSpPr>
          <p:nvPr/>
        </p:nvSpPr>
        <p:spPr bwMode="auto">
          <a:xfrm>
            <a:off x="395288" y="3573463"/>
            <a:ext cx="23050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Thus this configuration causes phase inversion</a:t>
            </a:r>
            <a:r>
              <a:rPr lang="tr-TR" altLang="en-US" sz="2400" dirty="0">
                <a:latin typeface="Comic Sans MS" panose="030F0702030302020204" pitchFamily="66" charset="0"/>
              </a:rPr>
              <a:t>.</a:t>
            </a:r>
            <a:endParaRPr lang="en-US" altLang="en-US" sz="2400" dirty="0">
              <a:latin typeface="Comic Sans MS" panose="030F0702030302020204" pitchFamily="66"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3">
            <a:extLst>
              <a:ext uri="{FF2B5EF4-FFF2-40B4-BE49-F238E27FC236}">
                <a16:creationId xmlns:a16="http://schemas.microsoft.com/office/drawing/2014/main" id="{1E7BBE39-D85C-478C-AB31-3AA961C2EB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601AF43-3700-4702-93E2-CAFA99B37D46}" type="slidenum">
              <a:rPr lang="en-US" altLang="en-US" sz="1400">
                <a:latin typeface="Comic Sans MS" panose="030F0702030302020204" pitchFamily="66" charset="0"/>
              </a:rPr>
              <a:pPr>
                <a:spcBef>
                  <a:spcPct val="0"/>
                </a:spcBef>
                <a:buFontTx/>
                <a:buNone/>
              </a:pPr>
              <a:t>70</a:t>
            </a:fld>
            <a:endParaRPr lang="en-US" altLang="en-US" sz="1400" dirty="0">
              <a:latin typeface="Comic Sans MS" panose="030F0702030302020204" pitchFamily="66" charset="0"/>
            </a:endParaRPr>
          </a:p>
        </p:txBody>
      </p:sp>
      <p:sp>
        <p:nvSpPr>
          <p:cNvPr id="150531" name="Rectangle 2">
            <a:extLst>
              <a:ext uri="{FF2B5EF4-FFF2-40B4-BE49-F238E27FC236}">
                <a16:creationId xmlns:a16="http://schemas.microsoft.com/office/drawing/2014/main" id="{E698EC70-1B5C-4385-811C-C2FF4EE5508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0532" name="Rectangle 3">
            <a:extLst>
              <a:ext uri="{FF2B5EF4-FFF2-40B4-BE49-F238E27FC236}">
                <a16:creationId xmlns:a16="http://schemas.microsoft.com/office/drawing/2014/main" id="{51D2200C-917E-4A9A-BFDB-671FE86ABF49}"/>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0533" name="Text Box 4">
            <a:extLst>
              <a:ext uri="{FF2B5EF4-FFF2-40B4-BE49-F238E27FC236}">
                <a16:creationId xmlns:a16="http://schemas.microsoft.com/office/drawing/2014/main" id="{7D5CA0EA-CFC0-4D12-BA79-43EEE4C39656}"/>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50534" name="Text Box 5">
            <a:extLst>
              <a:ext uri="{FF2B5EF4-FFF2-40B4-BE49-F238E27FC236}">
                <a16:creationId xmlns:a16="http://schemas.microsoft.com/office/drawing/2014/main" id="{690B395C-A4BE-4A24-97BE-437937B4DB2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150535" name="Picture 7">
            <a:extLst>
              <a:ext uri="{FF2B5EF4-FFF2-40B4-BE49-F238E27FC236}">
                <a16:creationId xmlns:a16="http://schemas.microsoft.com/office/drawing/2014/main" id="{47E14CD3-8F2A-411F-BFB6-A62394F0B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3890963"/>
            <a:ext cx="6407150"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6" name="Text Box 10">
            <a:extLst>
              <a:ext uri="{FF2B5EF4-FFF2-40B4-BE49-F238E27FC236}">
                <a16:creationId xmlns:a16="http://schemas.microsoft.com/office/drawing/2014/main" id="{D3903875-21B7-4827-9D15-CB6ADB8D321C}"/>
              </a:ext>
            </a:extLst>
          </p:cNvPr>
          <p:cNvSpPr txBox="1">
            <a:spLocks noChangeArrowheads="1"/>
          </p:cNvSpPr>
          <p:nvPr/>
        </p:nvSpPr>
        <p:spPr bwMode="auto">
          <a:xfrm>
            <a:off x="827088" y="1700213"/>
            <a:ext cx="2466975" cy="101566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Applying K</a:t>
            </a:r>
            <a:r>
              <a:rPr lang="tr-TR" altLang="en-US" sz="2000" dirty="0">
                <a:latin typeface="Comic Sans MS" panose="030F0702030302020204" pitchFamily="66" charset="0"/>
              </a:rPr>
              <a:t>C</a:t>
            </a:r>
            <a:r>
              <a:rPr lang="en-US" altLang="en-US" sz="2000" dirty="0">
                <a:latin typeface="Comic Sans MS" panose="030F0702030302020204" pitchFamily="66" charset="0"/>
              </a:rPr>
              <a:t>L at this node gives the equation</a:t>
            </a:r>
          </a:p>
        </p:txBody>
      </p:sp>
      <p:sp>
        <p:nvSpPr>
          <p:cNvPr id="150537" name="Line 12">
            <a:extLst>
              <a:ext uri="{FF2B5EF4-FFF2-40B4-BE49-F238E27FC236}">
                <a16:creationId xmlns:a16="http://schemas.microsoft.com/office/drawing/2014/main" id="{0B0CF7EA-97D4-4A4B-9C57-80B2D292CF3E}"/>
              </a:ext>
            </a:extLst>
          </p:cNvPr>
          <p:cNvSpPr>
            <a:spLocks noChangeShapeType="1"/>
          </p:cNvSpPr>
          <p:nvPr/>
        </p:nvSpPr>
        <p:spPr bwMode="auto">
          <a:xfrm>
            <a:off x="2286000" y="2882900"/>
            <a:ext cx="3529013" cy="151130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graphicFrame>
        <p:nvGraphicFramePr>
          <p:cNvPr id="150538" name="Object 13">
            <a:extLst>
              <a:ext uri="{FF2B5EF4-FFF2-40B4-BE49-F238E27FC236}">
                <a16:creationId xmlns:a16="http://schemas.microsoft.com/office/drawing/2014/main" id="{9F72593A-B5A9-404D-8FD0-E39F8150DB90}"/>
              </a:ext>
            </a:extLst>
          </p:cNvPr>
          <p:cNvGraphicFramePr>
            <a:graphicFrameLocks noChangeAspect="1"/>
          </p:cNvGraphicFramePr>
          <p:nvPr/>
        </p:nvGraphicFramePr>
        <p:xfrm>
          <a:off x="3943350" y="2235200"/>
          <a:ext cx="2713038" cy="909638"/>
        </p:xfrm>
        <a:graphic>
          <a:graphicData uri="http://schemas.openxmlformats.org/presentationml/2006/ole">
            <mc:AlternateContent xmlns:mc="http://schemas.openxmlformats.org/markup-compatibility/2006">
              <mc:Choice xmlns:v="urn:schemas-microsoft-com:vml" Requires="v">
                <p:oleObj spid="_x0000_s150569" name="Equation" r:id="rId5" imgW="1295400" imgH="431800" progId="Equation.3">
                  <p:embed/>
                </p:oleObj>
              </mc:Choice>
              <mc:Fallback>
                <p:oleObj name="Equation" r:id="rId5" imgW="1295400" imgH="4318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350" y="2235200"/>
                        <a:ext cx="2713038" cy="909638"/>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39" name="Text Box 14">
            <a:extLst>
              <a:ext uri="{FF2B5EF4-FFF2-40B4-BE49-F238E27FC236}">
                <a16:creationId xmlns:a16="http://schemas.microsoft.com/office/drawing/2014/main" id="{F6295603-EDD0-42A3-A4EB-FC118D4418F1}"/>
              </a:ext>
            </a:extLst>
          </p:cNvPr>
          <p:cNvSpPr txBox="1">
            <a:spLocks noChangeArrowheads="1"/>
          </p:cNvSpPr>
          <p:nvPr/>
        </p:nvSpPr>
        <p:spPr bwMode="auto">
          <a:xfrm>
            <a:off x="34925" y="730250"/>
            <a:ext cx="5822428"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Output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Number Placeholder 3">
            <a:extLst>
              <a:ext uri="{FF2B5EF4-FFF2-40B4-BE49-F238E27FC236}">
                <a16:creationId xmlns:a16="http://schemas.microsoft.com/office/drawing/2014/main" id="{43B36FD3-35EF-4E12-98CD-25DBF65727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FE857CF-0CB0-4292-9F76-35434090CC15}" type="slidenum">
              <a:rPr lang="en-US" altLang="en-US" sz="1400">
                <a:latin typeface="Comic Sans MS" panose="030F0702030302020204" pitchFamily="66" charset="0"/>
              </a:rPr>
              <a:pPr>
                <a:spcBef>
                  <a:spcPct val="0"/>
                </a:spcBef>
                <a:buFontTx/>
                <a:buNone/>
              </a:pPr>
              <a:t>71</a:t>
            </a:fld>
            <a:endParaRPr lang="en-US" altLang="en-US" sz="1400" dirty="0">
              <a:latin typeface="Comic Sans MS" panose="030F0702030302020204" pitchFamily="66" charset="0"/>
            </a:endParaRPr>
          </a:p>
        </p:txBody>
      </p:sp>
      <p:sp>
        <p:nvSpPr>
          <p:cNvPr id="152579" name="Rectangle 2">
            <a:extLst>
              <a:ext uri="{FF2B5EF4-FFF2-40B4-BE49-F238E27FC236}">
                <a16:creationId xmlns:a16="http://schemas.microsoft.com/office/drawing/2014/main" id="{2B087718-5859-455A-87DA-89CE2086F42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2580" name="Rectangle 3">
            <a:extLst>
              <a:ext uri="{FF2B5EF4-FFF2-40B4-BE49-F238E27FC236}">
                <a16:creationId xmlns:a16="http://schemas.microsoft.com/office/drawing/2014/main" id="{3878B953-5DAB-4FCE-8579-968C82FE1FF5}"/>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2581" name="Text Box 4">
            <a:extLst>
              <a:ext uri="{FF2B5EF4-FFF2-40B4-BE49-F238E27FC236}">
                <a16:creationId xmlns:a16="http://schemas.microsoft.com/office/drawing/2014/main" id="{7EAA2C0F-C1F4-47C8-8CBD-6F3BAF38C91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52582" name="Text Box 5">
            <a:extLst>
              <a:ext uri="{FF2B5EF4-FFF2-40B4-BE49-F238E27FC236}">
                <a16:creationId xmlns:a16="http://schemas.microsoft.com/office/drawing/2014/main" id="{1906AD93-7135-4242-91EC-D268DBFCF32C}"/>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152583" name="Picture 7">
            <a:extLst>
              <a:ext uri="{FF2B5EF4-FFF2-40B4-BE49-F238E27FC236}">
                <a16:creationId xmlns:a16="http://schemas.microsoft.com/office/drawing/2014/main" id="{E3E4968E-2B48-4524-ADD3-F4B41053C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336675"/>
            <a:ext cx="640715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2584" name="Object 10">
            <a:extLst>
              <a:ext uri="{FF2B5EF4-FFF2-40B4-BE49-F238E27FC236}">
                <a16:creationId xmlns:a16="http://schemas.microsoft.com/office/drawing/2014/main" id="{5B3D9C1E-0C64-4728-A8C5-D2C26CE78C1E}"/>
              </a:ext>
            </a:extLst>
          </p:cNvPr>
          <p:cNvGraphicFramePr>
            <a:graphicFrameLocks noChangeAspect="1"/>
          </p:cNvGraphicFramePr>
          <p:nvPr/>
        </p:nvGraphicFramePr>
        <p:xfrm>
          <a:off x="1738313" y="4576763"/>
          <a:ext cx="1249362" cy="508000"/>
        </p:xfrm>
        <a:graphic>
          <a:graphicData uri="http://schemas.openxmlformats.org/presentationml/2006/ole">
            <mc:AlternateContent xmlns:mc="http://schemas.openxmlformats.org/markup-compatibility/2006">
              <mc:Choice xmlns:v="urn:schemas-microsoft-com:vml" Requires="v">
                <p:oleObj spid="_x0000_s152648" name="Equation" r:id="rId5" imgW="596900" imgH="241300" progId="Equation.3">
                  <p:embed/>
                </p:oleObj>
              </mc:Choice>
              <mc:Fallback>
                <p:oleObj name="Equation" r:id="rId5" imgW="596900" imgH="2413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313" y="4576763"/>
                        <a:ext cx="1249362" cy="508000"/>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5" name="Text Box 11">
            <a:extLst>
              <a:ext uri="{FF2B5EF4-FFF2-40B4-BE49-F238E27FC236}">
                <a16:creationId xmlns:a16="http://schemas.microsoft.com/office/drawing/2014/main" id="{D595896B-822F-40CF-B127-8345EEC9DB3B}"/>
              </a:ext>
            </a:extLst>
          </p:cNvPr>
          <p:cNvSpPr txBox="1">
            <a:spLocks noChangeArrowheads="1"/>
          </p:cNvSpPr>
          <p:nvPr/>
        </p:nvSpPr>
        <p:spPr bwMode="auto">
          <a:xfrm>
            <a:off x="568325" y="3856038"/>
            <a:ext cx="6369051" cy="40011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there is no current in the input side, we have;</a:t>
            </a:r>
          </a:p>
        </p:txBody>
      </p:sp>
      <p:sp>
        <p:nvSpPr>
          <p:cNvPr id="152586" name="Line 12">
            <a:extLst>
              <a:ext uri="{FF2B5EF4-FFF2-40B4-BE49-F238E27FC236}">
                <a16:creationId xmlns:a16="http://schemas.microsoft.com/office/drawing/2014/main" id="{BE0E1015-C530-4E82-88AA-5D77AA48827B}"/>
              </a:ext>
            </a:extLst>
          </p:cNvPr>
          <p:cNvSpPr>
            <a:spLocks noChangeShapeType="1"/>
          </p:cNvSpPr>
          <p:nvPr/>
        </p:nvSpPr>
        <p:spPr bwMode="auto">
          <a:xfrm flipH="1" flipV="1">
            <a:off x="2627313" y="2921000"/>
            <a:ext cx="533400" cy="935038"/>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GB" sz="2000" dirty="0">
              <a:latin typeface="Comic Sans MS" panose="030F0702030302020204" pitchFamily="66" charset="0"/>
            </a:endParaRPr>
          </a:p>
        </p:txBody>
      </p:sp>
      <p:sp>
        <p:nvSpPr>
          <p:cNvPr id="152587" name="Text Box 15">
            <a:extLst>
              <a:ext uri="{FF2B5EF4-FFF2-40B4-BE49-F238E27FC236}">
                <a16:creationId xmlns:a16="http://schemas.microsoft.com/office/drawing/2014/main" id="{21B4D6B8-37D8-452F-BE70-FD2651B6EB30}"/>
              </a:ext>
            </a:extLst>
          </p:cNvPr>
          <p:cNvSpPr txBox="1">
            <a:spLocks noChangeArrowheads="1"/>
          </p:cNvSpPr>
          <p:nvPr/>
        </p:nvSpPr>
        <p:spPr bwMode="auto">
          <a:xfrm>
            <a:off x="539750" y="5248275"/>
            <a:ext cx="37273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gs</a:t>
            </a:r>
            <a:r>
              <a:rPr lang="en-US" altLang="en-US" sz="2000" dirty="0">
                <a:latin typeface="Comic Sans MS" panose="030F0702030302020204" pitchFamily="66" charset="0"/>
              </a:rPr>
              <a:t>, we have;</a:t>
            </a:r>
          </a:p>
        </p:txBody>
      </p:sp>
      <p:graphicFrame>
        <p:nvGraphicFramePr>
          <p:cNvPr id="152588" name="Object 16">
            <a:extLst>
              <a:ext uri="{FF2B5EF4-FFF2-40B4-BE49-F238E27FC236}">
                <a16:creationId xmlns:a16="http://schemas.microsoft.com/office/drawing/2014/main" id="{AB41161E-B0FF-491C-9B94-C0BD744906E4}"/>
              </a:ext>
            </a:extLst>
          </p:cNvPr>
          <p:cNvGraphicFramePr>
            <a:graphicFrameLocks noChangeAspect="1"/>
          </p:cNvGraphicFramePr>
          <p:nvPr/>
        </p:nvGraphicFramePr>
        <p:xfrm>
          <a:off x="4932363" y="5040313"/>
          <a:ext cx="2633662" cy="909637"/>
        </p:xfrm>
        <a:graphic>
          <a:graphicData uri="http://schemas.openxmlformats.org/presentationml/2006/ole">
            <mc:AlternateContent xmlns:mc="http://schemas.openxmlformats.org/markup-compatibility/2006">
              <mc:Choice xmlns:v="urn:schemas-microsoft-com:vml" Requires="v">
                <p:oleObj spid="_x0000_s152649" name="Equation" r:id="rId7" imgW="1257300" imgH="431800" progId="Equation.3">
                  <p:embed/>
                </p:oleObj>
              </mc:Choice>
              <mc:Fallback>
                <p:oleObj name="Equation" r:id="rId7" imgW="12573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5040313"/>
                        <a:ext cx="2633662" cy="909637"/>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9" name="Text Box 17">
            <a:extLst>
              <a:ext uri="{FF2B5EF4-FFF2-40B4-BE49-F238E27FC236}">
                <a16:creationId xmlns:a16="http://schemas.microsoft.com/office/drawing/2014/main" id="{EF8D4B04-29E4-4D1D-9B8D-2EA2D0B049FB}"/>
              </a:ext>
            </a:extLst>
          </p:cNvPr>
          <p:cNvSpPr txBox="1">
            <a:spLocks noChangeArrowheads="1"/>
          </p:cNvSpPr>
          <p:nvPr/>
        </p:nvSpPr>
        <p:spPr bwMode="auto">
          <a:xfrm>
            <a:off x="34925" y="730250"/>
            <a:ext cx="5822428"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Output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3">
            <a:extLst>
              <a:ext uri="{FF2B5EF4-FFF2-40B4-BE49-F238E27FC236}">
                <a16:creationId xmlns:a16="http://schemas.microsoft.com/office/drawing/2014/main" id="{B7DD37BB-B1F8-408B-A1A7-7E355027B3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D08A799-9390-4453-A928-BA64BEF55F88}" type="slidenum">
              <a:rPr lang="en-US" altLang="en-US" sz="1400">
                <a:latin typeface="Comic Sans MS" panose="030F0702030302020204" pitchFamily="66" charset="0"/>
              </a:rPr>
              <a:pPr>
                <a:spcBef>
                  <a:spcPct val="0"/>
                </a:spcBef>
                <a:buFontTx/>
                <a:buNone/>
              </a:pPr>
              <a:t>72</a:t>
            </a:fld>
            <a:endParaRPr lang="en-US" altLang="en-US" sz="1400" dirty="0">
              <a:latin typeface="Comic Sans MS" panose="030F0702030302020204" pitchFamily="66" charset="0"/>
            </a:endParaRPr>
          </a:p>
        </p:txBody>
      </p:sp>
      <p:sp>
        <p:nvSpPr>
          <p:cNvPr id="154627" name="Rectangle 2">
            <a:extLst>
              <a:ext uri="{FF2B5EF4-FFF2-40B4-BE49-F238E27FC236}">
                <a16:creationId xmlns:a16="http://schemas.microsoft.com/office/drawing/2014/main" id="{21481DA0-0600-42EF-B327-911C04C731D4}"/>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4628" name="Rectangle 3">
            <a:extLst>
              <a:ext uri="{FF2B5EF4-FFF2-40B4-BE49-F238E27FC236}">
                <a16:creationId xmlns:a16="http://schemas.microsoft.com/office/drawing/2014/main" id="{752E6C91-2181-44D8-B41C-EDAD4FDCCC00}"/>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4629" name="Text Box 4">
            <a:extLst>
              <a:ext uri="{FF2B5EF4-FFF2-40B4-BE49-F238E27FC236}">
                <a16:creationId xmlns:a16="http://schemas.microsoft.com/office/drawing/2014/main" id="{DD3FCFA5-A6BA-4BC5-B2CF-35502B6D94E6}"/>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54630" name="Text Box 5">
            <a:extLst>
              <a:ext uri="{FF2B5EF4-FFF2-40B4-BE49-F238E27FC236}">
                <a16:creationId xmlns:a16="http://schemas.microsoft.com/office/drawing/2014/main" id="{2269B139-C8FE-4580-AA72-F1517BC7EDF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pic>
        <p:nvPicPr>
          <p:cNvPr id="154631" name="Picture 7">
            <a:extLst>
              <a:ext uri="{FF2B5EF4-FFF2-40B4-BE49-F238E27FC236}">
                <a16:creationId xmlns:a16="http://schemas.microsoft.com/office/drawing/2014/main" id="{AE3FB340-D759-431D-860B-D4547A9A3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336675"/>
            <a:ext cx="640715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2" name="Text Box 13">
            <a:extLst>
              <a:ext uri="{FF2B5EF4-FFF2-40B4-BE49-F238E27FC236}">
                <a16:creationId xmlns:a16="http://schemas.microsoft.com/office/drawing/2014/main" id="{9D79CD26-D275-4F90-9E3A-2CFA636D6192}"/>
              </a:ext>
            </a:extLst>
          </p:cNvPr>
          <p:cNvSpPr txBox="1">
            <a:spLocks noChangeArrowheads="1"/>
          </p:cNvSpPr>
          <p:nvPr/>
        </p:nvSpPr>
        <p:spPr bwMode="auto">
          <a:xfrm>
            <a:off x="592138" y="4024313"/>
            <a:ext cx="590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Or;</a:t>
            </a:r>
          </a:p>
        </p:txBody>
      </p:sp>
      <p:graphicFrame>
        <p:nvGraphicFramePr>
          <p:cNvPr id="154633" name="Object 14">
            <a:extLst>
              <a:ext uri="{FF2B5EF4-FFF2-40B4-BE49-F238E27FC236}">
                <a16:creationId xmlns:a16="http://schemas.microsoft.com/office/drawing/2014/main" id="{70FD7078-3A7F-49E1-81EB-9FA2924EF192}"/>
              </a:ext>
            </a:extLst>
          </p:cNvPr>
          <p:cNvGraphicFramePr>
            <a:graphicFrameLocks noChangeAspect="1"/>
          </p:cNvGraphicFramePr>
          <p:nvPr/>
        </p:nvGraphicFramePr>
        <p:xfrm>
          <a:off x="2051050" y="4149725"/>
          <a:ext cx="2633663" cy="909638"/>
        </p:xfrm>
        <a:graphic>
          <a:graphicData uri="http://schemas.openxmlformats.org/presentationml/2006/ole">
            <mc:AlternateContent xmlns:mc="http://schemas.openxmlformats.org/markup-compatibility/2006">
              <mc:Choice xmlns:v="urn:schemas-microsoft-com:vml" Requires="v">
                <p:oleObj spid="_x0000_s154695" name="Equation" r:id="rId5" imgW="1257300" imgH="431800" progId="Equation.3">
                  <p:embed/>
                </p:oleObj>
              </mc:Choice>
              <mc:Fallback>
                <p:oleObj name="Equation" r:id="rId5" imgW="1257300" imgH="4318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149725"/>
                        <a:ext cx="2633663" cy="909638"/>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34" name="Text Box 15">
            <a:extLst>
              <a:ext uri="{FF2B5EF4-FFF2-40B4-BE49-F238E27FC236}">
                <a16:creationId xmlns:a16="http://schemas.microsoft.com/office/drawing/2014/main" id="{6F68F5E6-5249-499C-B811-62C78F483F38}"/>
              </a:ext>
            </a:extLst>
          </p:cNvPr>
          <p:cNvSpPr txBox="1">
            <a:spLocks noChangeArrowheads="1"/>
          </p:cNvSpPr>
          <p:nvPr/>
        </p:nvSpPr>
        <p:spPr bwMode="auto">
          <a:xfrm>
            <a:off x="663575" y="5464175"/>
            <a:ext cx="3177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output resistance is;</a:t>
            </a:r>
          </a:p>
        </p:txBody>
      </p:sp>
      <p:graphicFrame>
        <p:nvGraphicFramePr>
          <p:cNvPr id="154635" name="Object 16">
            <a:extLst>
              <a:ext uri="{FF2B5EF4-FFF2-40B4-BE49-F238E27FC236}">
                <a16:creationId xmlns:a16="http://schemas.microsoft.com/office/drawing/2014/main" id="{6EF0765D-6CD5-4EEA-95D2-8FF1CFF11BAB}"/>
              </a:ext>
            </a:extLst>
          </p:cNvPr>
          <p:cNvGraphicFramePr>
            <a:graphicFrameLocks noChangeAspect="1"/>
          </p:cNvGraphicFramePr>
          <p:nvPr/>
        </p:nvGraphicFramePr>
        <p:xfrm>
          <a:off x="4643438" y="5229225"/>
          <a:ext cx="2871787" cy="1016000"/>
        </p:xfrm>
        <a:graphic>
          <a:graphicData uri="http://schemas.openxmlformats.org/presentationml/2006/ole">
            <mc:AlternateContent xmlns:mc="http://schemas.openxmlformats.org/markup-compatibility/2006">
              <mc:Choice xmlns:v="urn:schemas-microsoft-com:vml" Requires="v">
                <p:oleObj spid="_x0000_s154696" name="Equation" r:id="rId7" imgW="1371600" imgH="482600" progId="Equation.3">
                  <p:embed/>
                </p:oleObj>
              </mc:Choice>
              <mc:Fallback>
                <p:oleObj name="Equation" r:id="rId7" imgW="1371600" imgH="4826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5229225"/>
                        <a:ext cx="2871787" cy="1016000"/>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36" name="Text Box 17">
            <a:extLst>
              <a:ext uri="{FF2B5EF4-FFF2-40B4-BE49-F238E27FC236}">
                <a16:creationId xmlns:a16="http://schemas.microsoft.com/office/drawing/2014/main" id="{843D3AEA-DC48-48FA-8B76-46F896C34595}"/>
              </a:ext>
            </a:extLst>
          </p:cNvPr>
          <p:cNvSpPr txBox="1">
            <a:spLocks noChangeArrowheads="1"/>
          </p:cNvSpPr>
          <p:nvPr/>
        </p:nvSpPr>
        <p:spPr bwMode="auto">
          <a:xfrm>
            <a:off x="34925" y="730250"/>
            <a:ext cx="5822428"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Output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a:extLst>
              <a:ext uri="{FF2B5EF4-FFF2-40B4-BE49-F238E27FC236}">
                <a16:creationId xmlns:a16="http://schemas.microsoft.com/office/drawing/2014/main" id="{FB983C60-7C2F-42C3-958C-BF74FE70D7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EE51904-F545-464E-9511-A8408E4A9762}" type="slidenum">
              <a:rPr lang="en-US" altLang="en-US" sz="1400">
                <a:latin typeface="Comic Sans MS" panose="030F0702030302020204" pitchFamily="66" charset="0"/>
              </a:rPr>
              <a:pPr>
                <a:spcBef>
                  <a:spcPct val="0"/>
                </a:spcBef>
                <a:buFontTx/>
                <a:buNone/>
              </a:pPr>
              <a:t>73</a:t>
            </a:fld>
            <a:endParaRPr lang="en-US" altLang="en-US" sz="1400" dirty="0">
              <a:latin typeface="Comic Sans MS" panose="030F0702030302020204" pitchFamily="66" charset="0"/>
            </a:endParaRPr>
          </a:p>
        </p:txBody>
      </p:sp>
      <p:sp>
        <p:nvSpPr>
          <p:cNvPr id="156675" name="Rectangle 2">
            <a:extLst>
              <a:ext uri="{FF2B5EF4-FFF2-40B4-BE49-F238E27FC236}">
                <a16:creationId xmlns:a16="http://schemas.microsoft.com/office/drawing/2014/main" id="{9CF357C6-2310-4E35-8ED2-C4B0D53B8C56}"/>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6676" name="Rectangle 3">
            <a:extLst>
              <a:ext uri="{FF2B5EF4-FFF2-40B4-BE49-F238E27FC236}">
                <a16:creationId xmlns:a16="http://schemas.microsoft.com/office/drawing/2014/main" id="{38FBA88C-D55F-4DCE-99BD-ABA94E3105F2}"/>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6677" name="Text Box 4">
            <a:extLst>
              <a:ext uri="{FF2B5EF4-FFF2-40B4-BE49-F238E27FC236}">
                <a16:creationId xmlns:a16="http://schemas.microsoft.com/office/drawing/2014/main" id="{A6F07BDB-485D-4C1E-BA0E-8EE5C1B4C70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56678" name="Text Box 5">
            <a:extLst>
              <a:ext uri="{FF2B5EF4-FFF2-40B4-BE49-F238E27FC236}">
                <a16:creationId xmlns:a16="http://schemas.microsoft.com/office/drawing/2014/main" id="{4759B1E7-B89C-4FF8-960A-0C2BF7D969B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graphicFrame>
        <p:nvGraphicFramePr>
          <p:cNvPr id="156679" name="Object 11">
            <a:extLst>
              <a:ext uri="{FF2B5EF4-FFF2-40B4-BE49-F238E27FC236}">
                <a16:creationId xmlns:a16="http://schemas.microsoft.com/office/drawing/2014/main" id="{5E1A1C50-8BBD-420B-B0E8-8A0E399EA1CD}"/>
              </a:ext>
            </a:extLst>
          </p:cNvPr>
          <p:cNvGraphicFramePr>
            <a:graphicFrameLocks noChangeAspect="1"/>
          </p:cNvGraphicFramePr>
          <p:nvPr/>
        </p:nvGraphicFramePr>
        <p:xfrm>
          <a:off x="1835150" y="1700213"/>
          <a:ext cx="2871788" cy="1016000"/>
        </p:xfrm>
        <a:graphic>
          <a:graphicData uri="http://schemas.openxmlformats.org/presentationml/2006/ole">
            <mc:AlternateContent xmlns:mc="http://schemas.openxmlformats.org/markup-compatibility/2006">
              <mc:Choice xmlns:v="urn:schemas-microsoft-com:vml" Requires="v">
                <p:oleObj spid="_x0000_s156771" name="Equation" r:id="rId4" imgW="1371600" imgH="482600" progId="Equation.3">
                  <p:embed/>
                </p:oleObj>
              </mc:Choice>
              <mc:Fallback>
                <p:oleObj name="Equation" r:id="rId4" imgW="1371600" imgH="4826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1700213"/>
                        <a:ext cx="2871788" cy="1016000"/>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80" name="Object 12">
            <a:extLst>
              <a:ext uri="{FF2B5EF4-FFF2-40B4-BE49-F238E27FC236}">
                <a16:creationId xmlns:a16="http://schemas.microsoft.com/office/drawing/2014/main" id="{BA016DC1-9166-44A1-927A-E92CE05C8CC4}"/>
              </a:ext>
            </a:extLst>
          </p:cNvPr>
          <p:cNvGraphicFramePr>
            <a:graphicFrameLocks noChangeAspect="1"/>
          </p:cNvGraphicFramePr>
          <p:nvPr/>
        </p:nvGraphicFramePr>
        <p:xfrm>
          <a:off x="1835150" y="3141663"/>
          <a:ext cx="3378200" cy="1016000"/>
        </p:xfrm>
        <a:graphic>
          <a:graphicData uri="http://schemas.openxmlformats.org/presentationml/2006/ole">
            <mc:AlternateContent xmlns:mc="http://schemas.openxmlformats.org/markup-compatibility/2006">
              <mc:Choice xmlns:v="urn:schemas-microsoft-com:vml" Requires="v">
                <p:oleObj spid="_x0000_s156772" name="Equation" r:id="rId6" imgW="1612900" imgH="482600" progId="Equation.3">
                  <p:embed/>
                </p:oleObj>
              </mc:Choice>
              <mc:Fallback>
                <p:oleObj name="Equation" r:id="rId6" imgW="1612900" imgH="4826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3141663"/>
                        <a:ext cx="3378200" cy="1016000"/>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681" name="Text Box 13">
            <a:extLst>
              <a:ext uri="{FF2B5EF4-FFF2-40B4-BE49-F238E27FC236}">
                <a16:creationId xmlns:a16="http://schemas.microsoft.com/office/drawing/2014/main" id="{3F881E41-2419-4177-9F1B-83D730D1F9B1}"/>
              </a:ext>
            </a:extLst>
          </p:cNvPr>
          <p:cNvSpPr txBox="1">
            <a:spLocks noChangeArrowheads="1"/>
          </p:cNvSpPr>
          <p:nvPr/>
        </p:nvSpPr>
        <p:spPr bwMode="auto">
          <a:xfrm>
            <a:off x="663575" y="4456113"/>
            <a:ext cx="1782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Therefore;</a:t>
            </a:r>
          </a:p>
        </p:txBody>
      </p:sp>
      <p:graphicFrame>
        <p:nvGraphicFramePr>
          <p:cNvPr id="156682" name="Object 14">
            <a:extLst>
              <a:ext uri="{FF2B5EF4-FFF2-40B4-BE49-F238E27FC236}">
                <a16:creationId xmlns:a16="http://schemas.microsoft.com/office/drawing/2014/main" id="{19BDEC73-A084-45C4-A811-56155366AE91}"/>
              </a:ext>
            </a:extLst>
          </p:cNvPr>
          <p:cNvGraphicFramePr>
            <a:graphicFrameLocks noChangeAspect="1"/>
          </p:cNvGraphicFramePr>
          <p:nvPr/>
        </p:nvGraphicFramePr>
        <p:xfrm>
          <a:off x="2051050" y="5084763"/>
          <a:ext cx="2339975" cy="534987"/>
        </p:xfrm>
        <a:graphic>
          <a:graphicData uri="http://schemas.openxmlformats.org/presentationml/2006/ole">
            <mc:AlternateContent xmlns:mc="http://schemas.openxmlformats.org/markup-compatibility/2006">
              <mc:Choice xmlns:v="urn:schemas-microsoft-com:vml" Requires="v">
                <p:oleObj spid="_x0000_s156773" name="Equation" r:id="rId8" imgW="1117115" imgH="253890" progId="Equation.3">
                  <p:embed/>
                </p:oleObj>
              </mc:Choice>
              <mc:Fallback>
                <p:oleObj name="Equation" r:id="rId8" imgW="1117115" imgH="25389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5084763"/>
                        <a:ext cx="2339975" cy="534987"/>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683" name="Text Box 15">
            <a:extLst>
              <a:ext uri="{FF2B5EF4-FFF2-40B4-BE49-F238E27FC236}">
                <a16:creationId xmlns:a16="http://schemas.microsoft.com/office/drawing/2014/main" id="{A29247BC-D6FB-41B1-8FD3-72B69DC09BBB}"/>
              </a:ext>
            </a:extLst>
          </p:cNvPr>
          <p:cNvSpPr txBox="1">
            <a:spLocks noChangeArrowheads="1"/>
          </p:cNvSpPr>
          <p:nvPr/>
        </p:nvSpPr>
        <p:spPr bwMode="auto">
          <a:xfrm>
            <a:off x="34925" y="730250"/>
            <a:ext cx="5822428" cy="461665"/>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 – Output resistance </a:t>
            </a:r>
            <a:r>
              <a:rPr lang="en-US" altLang="en-US" sz="2400" b="1" i="1" dirty="0">
                <a:latin typeface="Comic Sans MS" panose="030F0702030302020204" pitchFamily="66" charset="0"/>
              </a:rPr>
              <a:t>R</a:t>
            </a:r>
            <a:r>
              <a:rPr lang="en-US" altLang="en-US" sz="2400" b="1" i="1" baseline="-25000" dirty="0">
                <a:latin typeface="Comic Sans MS" panose="030F0702030302020204" pitchFamily="66" charset="0"/>
              </a:rPr>
              <a:t>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3">
            <a:extLst>
              <a:ext uri="{FF2B5EF4-FFF2-40B4-BE49-F238E27FC236}">
                <a16:creationId xmlns:a16="http://schemas.microsoft.com/office/drawing/2014/main" id="{FDBA7431-DF38-4A07-93C6-5375ADC370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9D7B8EF-AE41-435D-924D-FD040D89075A}" type="slidenum">
              <a:rPr lang="en-US" altLang="en-US" sz="1400">
                <a:latin typeface="Comic Sans MS" panose="030F0702030302020204" pitchFamily="66" charset="0"/>
              </a:rPr>
              <a:pPr>
                <a:spcBef>
                  <a:spcPct val="0"/>
                </a:spcBef>
                <a:buFontTx/>
                <a:buNone/>
              </a:pPr>
              <a:t>74</a:t>
            </a:fld>
            <a:endParaRPr lang="en-US" altLang="en-US" sz="1400" dirty="0">
              <a:latin typeface="Comic Sans MS" panose="030F0702030302020204" pitchFamily="66" charset="0"/>
            </a:endParaRPr>
          </a:p>
        </p:txBody>
      </p:sp>
      <p:sp>
        <p:nvSpPr>
          <p:cNvPr id="158723" name="Rectangle 2">
            <a:extLst>
              <a:ext uri="{FF2B5EF4-FFF2-40B4-BE49-F238E27FC236}">
                <a16:creationId xmlns:a16="http://schemas.microsoft.com/office/drawing/2014/main" id="{79CDC1B3-4F18-4B41-9940-27FE262D4302}"/>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8724" name="Rectangle 3">
            <a:extLst>
              <a:ext uri="{FF2B5EF4-FFF2-40B4-BE49-F238E27FC236}">
                <a16:creationId xmlns:a16="http://schemas.microsoft.com/office/drawing/2014/main" id="{EBC61774-FEC9-416E-8737-FD246224A1C2}"/>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58725" name="Text Box 4">
            <a:extLst>
              <a:ext uri="{FF2B5EF4-FFF2-40B4-BE49-F238E27FC236}">
                <a16:creationId xmlns:a16="http://schemas.microsoft.com/office/drawing/2014/main" id="{BB4383E5-7DE0-485A-A702-D1503F2F3C6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58726" name="Text Box 5">
            <a:extLst>
              <a:ext uri="{FF2B5EF4-FFF2-40B4-BE49-F238E27FC236}">
                <a16:creationId xmlns:a16="http://schemas.microsoft.com/office/drawing/2014/main" id="{6F8ED527-1ACB-47C0-ADEB-7345D13C5C1F}"/>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58727" name="Text Box 6">
            <a:extLst>
              <a:ext uri="{FF2B5EF4-FFF2-40B4-BE49-F238E27FC236}">
                <a16:creationId xmlns:a16="http://schemas.microsoft.com/office/drawing/2014/main" id="{1960E81C-0CE8-473A-8F7D-15403CA325F1}"/>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58728" name="Text Box 10">
            <a:extLst>
              <a:ext uri="{FF2B5EF4-FFF2-40B4-BE49-F238E27FC236}">
                <a16:creationId xmlns:a16="http://schemas.microsoft.com/office/drawing/2014/main" id="{B96911B3-6BF6-4558-A2D5-BE5596B4FAC3}"/>
              </a:ext>
            </a:extLst>
          </p:cNvPr>
          <p:cNvSpPr txBox="1">
            <a:spLocks noChangeArrowheads="1"/>
          </p:cNvSpPr>
          <p:nvPr/>
        </p:nvSpPr>
        <p:spPr bwMode="auto">
          <a:xfrm>
            <a:off x="2555875" y="727075"/>
            <a:ext cx="1651414"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a:t>
            </a:r>
          </a:p>
        </p:txBody>
      </p:sp>
      <p:pic>
        <p:nvPicPr>
          <p:cNvPr id="158729" name="Picture 11">
            <a:extLst>
              <a:ext uri="{FF2B5EF4-FFF2-40B4-BE49-F238E27FC236}">
                <a16:creationId xmlns:a16="http://schemas.microsoft.com/office/drawing/2014/main" id="{FF1EC67E-6E1A-4015-9AD2-C9C9A0208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082800"/>
            <a:ext cx="4897437"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30" name="Text Box 12">
            <a:extLst>
              <a:ext uri="{FF2B5EF4-FFF2-40B4-BE49-F238E27FC236}">
                <a16:creationId xmlns:a16="http://schemas.microsoft.com/office/drawing/2014/main" id="{E6E67D56-1B2D-4028-ADC7-D6A467C7F7F1}"/>
              </a:ext>
            </a:extLst>
          </p:cNvPr>
          <p:cNvSpPr txBox="1">
            <a:spLocks noChangeArrowheads="1"/>
          </p:cNvSpPr>
          <p:nvPr/>
        </p:nvSpPr>
        <p:spPr bwMode="auto">
          <a:xfrm>
            <a:off x="447675" y="1431925"/>
            <a:ext cx="55641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transistor parameters in the figure are as follows;</a:t>
            </a:r>
          </a:p>
        </p:txBody>
      </p:sp>
      <p:graphicFrame>
        <p:nvGraphicFramePr>
          <p:cNvPr id="158731" name="Object 13">
            <a:extLst>
              <a:ext uri="{FF2B5EF4-FFF2-40B4-BE49-F238E27FC236}">
                <a16:creationId xmlns:a16="http://schemas.microsoft.com/office/drawing/2014/main" id="{E8F7FF38-E12E-4038-BC75-850484F9DAC4}"/>
              </a:ext>
            </a:extLst>
          </p:cNvPr>
          <p:cNvGraphicFramePr>
            <a:graphicFrameLocks noChangeAspect="1"/>
          </p:cNvGraphicFramePr>
          <p:nvPr>
            <p:extLst>
              <p:ext uri="{D42A27DB-BD31-4B8C-83A1-F6EECF244321}">
                <p14:modId xmlns:p14="http://schemas.microsoft.com/office/powerpoint/2010/main" val="495697258"/>
              </p:ext>
            </p:extLst>
          </p:nvPr>
        </p:nvGraphicFramePr>
        <p:xfrm>
          <a:off x="1042988" y="2349500"/>
          <a:ext cx="3259137" cy="827026"/>
        </p:xfrm>
        <a:graphic>
          <a:graphicData uri="http://schemas.openxmlformats.org/presentationml/2006/ole">
            <mc:AlternateContent xmlns:mc="http://schemas.openxmlformats.org/markup-compatibility/2006">
              <mc:Choice xmlns:v="urn:schemas-microsoft-com:vml" Requires="v">
                <p:oleObj spid="_x0000_s158793" name="Equation" r:id="rId5" imgW="1816100" imgH="457200" progId="Equation.3">
                  <p:embed/>
                </p:oleObj>
              </mc:Choice>
              <mc:Fallback>
                <p:oleObj name="Equation" r:id="rId5" imgW="1816100" imgH="4572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349500"/>
                        <a:ext cx="3259137" cy="827026"/>
                      </a:xfrm>
                      <a:prstGeom prst="rect">
                        <a:avLst/>
                      </a:prstGeom>
                      <a:noFill/>
                      <a:ln>
                        <a:noFill/>
                      </a:ln>
                      <a:effectLst/>
                    </p:spPr>
                  </p:pic>
                </p:oleObj>
              </mc:Fallback>
            </mc:AlternateContent>
          </a:graphicData>
        </a:graphic>
      </p:graphicFrame>
      <p:sp>
        <p:nvSpPr>
          <p:cNvPr id="158732" name="Text Box 14">
            <a:extLst>
              <a:ext uri="{FF2B5EF4-FFF2-40B4-BE49-F238E27FC236}">
                <a16:creationId xmlns:a16="http://schemas.microsoft.com/office/drawing/2014/main" id="{C3157B00-2274-4B1C-B498-42BEC7B18737}"/>
              </a:ext>
            </a:extLst>
          </p:cNvPr>
          <p:cNvSpPr txBox="1">
            <a:spLocks noChangeArrowheads="1"/>
          </p:cNvSpPr>
          <p:nvPr/>
        </p:nvSpPr>
        <p:spPr bwMode="auto">
          <a:xfrm>
            <a:off x="436563" y="3573463"/>
            <a:ext cx="3259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Design the circuit such that;</a:t>
            </a:r>
          </a:p>
        </p:txBody>
      </p:sp>
      <p:graphicFrame>
        <p:nvGraphicFramePr>
          <p:cNvPr id="158733" name="Object 15">
            <a:extLst>
              <a:ext uri="{FF2B5EF4-FFF2-40B4-BE49-F238E27FC236}">
                <a16:creationId xmlns:a16="http://schemas.microsoft.com/office/drawing/2014/main" id="{A6AAA51C-60B0-49CE-8550-51EC436F34AA}"/>
              </a:ext>
            </a:extLst>
          </p:cNvPr>
          <p:cNvGraphicFramePr>
            <a:graphicFrameLocks noChangeAspect="1"/>
          </p:cNvGraphicFramePr>
          <p:nvPr>
            <p:extLst>
              <p:ext uri="{D42A27DB-BD31-4B8C-83A1-F6EECF244321}">
                <p14:modId xmlns:p14="http://schemas.microsoft.com/office/powerpoint/2010/main" val="1072401673"/>
              </p:ext>
            </p:extLst>
          </p:nvPr>
        </p:nvGraphicFramePr>
        <p:xfrm>
          <a:off x="971551" y="4508500"/>
          <a:ext cx="2160290" cy="1410413"/>
        </p:xfrm>
        <a:graphic>
          <a:graphicData uri="http://schemas.openxmlformats.org/presentationml/2006/ole">
            <mc:AlternateContent xmlns:mc="http://schemas.openxmlformats.org/markup-compatibility/2006">
              <mc:Choice xmlns:v="urn:schemas-microsoft-com:vml" Requires="v">
                <p:oleObj spid="_x0000_s158794" name="Equation" r:id="rId7" imgW="1117115" imgH="723586" progId="Equation.3">
                  <p:embed/>
                </p:oleObj>
              </mc:Choice>
              <mc:Fallback>
                <p:oleObj name="Equation" r:id="rId7" imgW="1117115" imgH="723586"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1" y="4508500"/>
                        <a:ext cx="2160290" cy="1410413"/>
                      </a:xfrm>
                      <a:prstGeom prst="rect">
                        <a:avLst/>
                      </a:prstGeom>
                      <a:noFill/>
                      <a:ln>
                        <a:noFill/>
                      </a:ln>
                      <a:effectLst/>
                    </p:spPr>
                  </p:pic>
                </p:oleObj>
              </mc:Fallback>
            </mc:AlternateContent>
          </a:graphicData>
        </a:graphic>
      </p:graphicFrame>
      <p:sp>
        <p:nvSpPr>
          <p:cNvPr id="158734" name="Text Box 16">
            <a:extLst>
              <a:ext uri="{FF2B5EF4-FFF2-40B4-BE49-F238E27FC236}">
                <a16:creationId xmlns:a16="http://schemas.microsoft.com/office/drawing/2014/main" id="{349BC6BE-715B-4742-8B03-C0558C459401}"/>
              </a:ext>
            </a:extLst>
          </p:cNvPr>
          <p:cNvSpPr txBox="1">
            <a:spLocks noChangeArrowheads="1"/>
          </p:cNvSpPr>
          <p:nvPr/>
        </p:nvSpPr>
        <p:spPr bwMode="auto">
          <a:xfrm>
            <a:off x="447675" y="6165850"/>
            <a:ext cx="48654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Determine the small-signal voltage gain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3">
            <a:extLst>
              <a:ext uri="{FF2B5EF4-FFF2-40B4-BE49-F238E27FC236}">
                <a16:creationId xmlns:a16="http://schemas.microsoft.com/office/drawing/2014/main" id="{85E202FE-5D66-45E1-8C97-59883FE011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D041ACA-C631-4304-8BEE-BF22BE9C7824}" type="slidenum">
              <a:rPr lang="en-US" altLang="en-US" sz="1400">
                <a:latin typeface="Comic Sans MS" panose="030F0702030302020204" pitchFamily="66" charset="0"/>
              </a:rPr>
              <a:pPr>
                <a:spcBef>
                  <a:spcPct val="0"/>
                </a:spcBef>
                <a:buFontTx/>
                <a:buNone/>
              </a:pPr>
              <a:t>75</a:t>
            </a:fld>
            <a:endParaRPr lang="en-US" altLang="en-US" sz="1400" dirty="0">
              <a:latin typeface="Comic Sans MS" panose="030F0702030302020204" pitchFamily="66" charset="0"/>
            </a:endParaRPr>
          </a:p>
        </p:txBody>
      </p:sp>
      <p:sp>
        <p:nvSpPr>
          <p:cNvPr id="160771" name="Rectangle 2">
            <a:extLst>
              <a:ext uri="{FF2B5EF4-FFF2-40B4-BE49-F238E27FC236}">
                <a16:creationId xmlns:a16="http://schemas.microsoft.com/office/drawing/2014/main" id="{FAD4D0E1-DF03-423F-8DCC-56F24688D0BE}"/>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0772" name="Rectangle 3">
            <a:extLst>
              <a:ext uri="{FF2B5EF4-FFF2-40B4-BE49-F238E27FC236}">
                <a16:creationId xmlns:a16="http://schemas.microsoft.com/office/drawing/2014/main" id="{5CE13707-EED3-4ECD-8D73-20D3CED65BD4}"/>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0773" name="Text Box 4">
            <a:extLst>
              <a:ext uri="{FF2B5EF4-FFF2-40B4-BE49-F238E27FC236}">
                <a16:creationId xmlns:a16="http://schemas.microsoft.com/office/drawing/2014/main" id="{1D99A487-1CE0-4E1E-835E-9703758DA90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60774" name="Text Box 5">
            <a:extLst>
              <a:ext uri="{FF2B5EF4-FFF2-40B4-BE49-F238E27FC236}">
                <a16:creationId xmlns:a16="http://schemas.microsoft.com/office/drawing/2014/main" id="{3DD4D9F3-B4F5-4577-8D86-B9221A44A64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60775" name="Text Box 6">
            <a:extLst>
              <a:ext uri="{FF2B5EF4-FFF2-40B4-BE49-F238E27FC236}">
                <a16:creationId xmlns:a16="http://schemas.microsoft.com/office/drawing/2014/main" id="{0E787553-07F7-43A9-AEC5-2F85388D7BF7}"/>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60776" name="Text Box 7">
            <a:extLst>
              <a:ext uri="{FF2B5EF4-FFF2-40B4-BE49-F238E27FC236}">
                <a16:creationId xmlns:a16="http://schemas.microsoft.com/office/drawing/2014/main" id="{5842AE9B-7F81-467D-9D1B-463E511E156D}"/>
              </a:ext>
            </a:extLst>
          </p:cNvPr>
          <p:cNvSpPr txBox="1">
            <a:spLocks noChangeArrowheads="1"/>
          </p:cNvSpPr>
          <p:nvPr/>
        </p:nvSpPr>
        <p:spPr bwMode="auto">
          <a:xfrm>
            <a:off x="2555875" y="727075"/>
            <a:ext cx="3145413"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a:t>
            </a:r>
          </a:p>
        </p:txBody>
      </p:sp>
      <p:sp>
        <p:nvSpPr>
          <p:cNvPr id="160777" name="Text Box 8">
            <a:extLst>
              <a:ext uri="{FF2B5EF4-FFF2-40B4-BE49-F238E27FC236}">
                <a16:creationId xmlns:a16="http://schemas.microsoft.com/office/drawing/2014/main" id="{1816EF1A-935E-407A-9E5E-E0D355140448}"/>
              </a:ext>
            </a:extLst>
          </p:cNvPr>
          <p:cNvSpPr txBox="1">
            <a:spLocks noChangeArrowheads="1"/>
          </p:cNvSpPr>
          <p:nvPr/>
        </p:nvSpPr>
        <p:spPr bwMode="auto">
          <a:xfrm>
            <a:off x="5219700" y="1316038"/>
            <a:ext cx="3223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dc equivalent circuit;</a:t>
            </a:r>
          </a:p>
        </p:txBody>
      </p:sp>
      <p:pic>
        <p:nvPicPr>
          <p:cNvPr id="160778" name="Picture 9">
            <a:extLst>
              <a:ext uri="{FF2B5EF4-FFF2-40B4-BE49-F238E27FC236}">
                <a16:creationId xmlns:a16="http://schemas.microsoft.com/office/drawing/2014/main" id="{7AF2627C-4C27-405C-A077-3D8C39B97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844675"/>
            <a:ext cx="29686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779" name="Object 11">
            <a:extLst>
              <a:ext uri="{FF2B5EF4-FFF2-40B4-BE49-F238E27FC236}">
                <a16:creationId xmlns:a16="http://schemas.microsoft.com/office/drawing/2014/main" id="{A76A238B-96C5-4497-9FA1-758FDA8F1E89}"/>
              </a:ext>
            </a:extLst>
          </p:cNvPr>
          <p:cNvGraphicFramePr>
            <a:graphicFrameLocks noChangeAspect="1"/>
          </p:cNvGraphicFramePr>
          <p:nvPr/>
        </p:nvGraphicFramePr>
        <p:xfrm>
          <a:off x="1042988" y="2060575"/>
          <a:ext cx="3444875" cy="446088"/>
        </p:xfrm>
        <a:graphic>
          <a:graphicData uri="http://schemas.openxmlformats.org/presentationml/2006/ole">
            <mc:AlternateContent xmlns:mc="http://schemas.openxmlformats.org/markup-compatibility/2006">
              <mc:Choice xmlns:v="urn:schemas-microsoft-com:vml" Requires="v">
                <p:oleObj spid="_x0000_s160929" name="Equation" r:id="rId5" imgW="1778000" imgH="228600" progId="Equation.3">
                  <p:embed/>
                </p:oleObj>
              </mc:Choice>
              <mc:Fallback>
                <p:oleObj name="Equation" r:id="rId5" imgW="1778000" imgH="228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060575"/>
                        <a:ext cx="344487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80" name="Object 12">
            <a:extLst>
              <a:ext uri="{FF2B5EF4-FFF2-40B4-BE49-F238E27FC236}">
                <a16:creationId xmlns:a16="http://schemas.microsoft.com/office/drawing/2014/main" id="{7AB5E4A6-062C-48F2-953F-D80407B05911}"/>
              </a:ext>
            </a:extLst>
          </p:cNvPr>
          <p:cNvGraphicFramePr>
            <a:graphicFrameLocks noChangeAspect="1"/>
          </p:cNvGraphicFramePr>
          <p:nvPr/>
        </p:nvGraphicFramePr>
        <p:xfrm>
          <a:off x="1042988" y="2924175"/>
          <a:ext cx="3663950" cy="839788"/>
        </p:xfrm>
        <a:graphic>
          <a:graphicData uri="http://schemas.openxmlformats.org/presentationml/2006/ole">
            <mc:AlternateContent xmlns:mc="http://schemas.openxmlformats.org/markup-compatibility/2006">
              <mc:Choice xmlns:v="urn:schemas-microsoft-com:vml" Requires="v">
                <p:oleObj spid="_x0000_s160930" name="Equation" r:id="rId7" imgW="1892300" imgH="431800" progId="Equation.3">
                  <p:embed/>
                </p:oleObj>
              </mc:Choice>
              <mc:Fallback>
                <p:oleObj name="Equation" r:id="rId7" imgW="1892300" imgH="4318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924175"/>
                        <a:ext cx="366395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81" name="Object 14">
            <a:extLst>
              <a:ext uri="{FF2B5EF4-FFF2-40B4-BE49-F238E27FC236}">
                <a16:creationId xmlns:a16="http://schemas.microsoft.com/office/drawing/2014/main" id="{02DE1E7F-1A51-43F3-B3D0-F80D3CECDE36}"/>
              </a:ext>
            </a:extLst>
          </p:cNvPr>
          <p:cNvGraphicFramePr>
            <a:graphicFrameLocks noChangeAspect="1"/>
          </p:cNvGraphicFramePr>
          <p:nvPr/>
        </p:nvGraphicFramePr>
        <p:xfrm>
          <a:off x="1042988" y="4076700"/>
          <a:ext cx="2732087" cy="446088"/>
        </p:xfrm>
        <a:graphic>
          <a:graphicData uri="http://schemas.openxmlformats.org/presentationml/2006/ole">
            <mc:AlternateContent xmlns:mc="http://schemas.openxmlformats.org/markup-compatibility/2006">
              <mc:Choice xmlns:v="urn:schemas-microsoft-com:vml" Requires="v">
                <p:oleObj spid="_x0000_s160931" name="Equation" r:id="rId9" imgW="1409700" imgH="228600" progId="Equation.3">
                  <p:embed/>
                </p:oleObj>
              </mc:Choice>
              <mc:Fallback>
                <p:oleObj name="Equation" r:id="rId9" imgW="140970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4076700"/>
                        <a:ext cx="273208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82" name="Object 15">
            <a:extLst>
              <a:ext uri="{FF2B5EF4-FFF2-40B4-BE49-F238E27FC236}">
                <a16:creationId xmlns:a16="http://schemas.microsoft.com/office/drawing/2014/main" id="{C5570291-6204-4536-9D34-E234FC966430}"/>
              </a:ext>
            </a:extLst>
          </p:cNvPr>
          <p:cNvGraphicFramePr>
            <a:graphicFrameLocks noChangeAspect="1"/>
          </p:cNvGraphicFramePr>
          <p:nvPr/>
        </p:nvGraphicFramePr>
        <p:xfrm>
          <a:off x="971550" y="4724400"/>
          <a:ext cx="3863975" cy="941388"/>
        </p:xfrm>
        <a:graphic>
          <a:graphicData uri="http://schemas.openxmlformats.org/presentationml/2006/ole">
            <mc:AlternateContent xmlns:mc="http://schemas.openxmlformats.org/markup-compatibility/2006">
              <mc:Choice xmlns:v="urn:schemas-microsoft-com:vml" Requires="v">
                <p:oleObj spid="_x0000_s160932" name="Equation" r:id="rId11" imgW="1993900" imgH="482600" progId="Equation.3">
                  <p:embed/>
                </p:oleObj>
              </mc:Choice>
              <mc:Fallback>
                <p:oleObj name="Equation" r:id="rId11" imgW="1993900" imgH="4826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4724400"/>
                        <a:ext cx="3863975" cy="94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83" name="Object 16">
            <a:extLst>
              <a:ext uri="{FF2B5EF4-FFF2-40B4-BE49-F238E27FC236}">
                <a16:creationId xmlns:a16="http://schemas.microsoft.com/office/drawing/2014/main" id="{F1587D66-DD21-40A5-A2D5-B31DD64488FF}"/>
              </a:ext>
            </a:extLst>
          </p:cNvPr>
          <p:cNvGraphicFramePr>
            <a:graphicFrameLocks noChangeAspect="1"/>
          </p:cNvGraphicFramePr>
          <p:nvPr/>
        </p:nvGraphicFramePr>
        <p:xfrm>
          <a:off x="1042988" y="5805488"/>
          <a:ext cx="2141537" cy="768350"/>
        </p:xfrm>
        <a:graphic>
          <a:graphicData uri="http://schemas.openxmlformats.org/presentationml/2006/ole">
            <mc:AlternateContent xmlns:mc="http://schemas.openxmlformats.org/markup-compatibility/2006">
              <mc:Choice xmlns:v="urn:schemas-microsoft-com:vml" Requires="v">
                <p:oleObj spid="_x0000_s160933" name="Equation" r:id="rId13" imgW="1104900" imgH="393700" progId="Equation.3">
                  <p:embed/>
                </p:oleObj>
              </mc:Choice>
              <mc:Fallback>
                <p:oleObj name="Equation" r:id="rId13" imgW="1104900" imgH="3937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5805488"/>
                        <a:ext cx="2141537"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3">
            <a:extLst>
              <a:ext uri="{FF2B5EF4-FFF2-40B4-BE49-F238E27FC236}">
                <a16:creationId xmlns:a16="http://schemas.microsoft.com/office/drawing/2014/main" id="{45059161-6A13-47E5-8A93-B72C5C96B6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29C7167-054E-4080-8FBD-ED0075BB4A26}" type="slidenum">
              <a:rPr lang="en-US" altLang="en-US" sz="1400">
                <a:latin typeface="Comic Sans MS" panose="030F0702030302020204" pitchFamily="66" charset="0"/>
              </a:rPr>
              <a:pPr>
                <a:spcBef>
                  <a:spcPct val="0"/>
                </a:spcBef>
                <a:buFontTx/>
                <a:buNone/>
              </a:pPr>
              <a:t>76</a:t>
            </a:fld>
            <a:endParaRPr lang="en-US" altLang="en-US" sz="1400" dirty="0">
              <a:latin typeface="Comic Sans MS" panose="030F0702030302020204" pitchFamily="66" charset="0"/>
            </a:endParaRPr>
          </a:p>
        </p:txBody>
      </p:sp>
      <p:sp>
        <p:nvSpPr>
          <p:cNvPr id="162819" name="Rectangle 2">
            <a:extLst>
              <a:ext uri="{FF2B5EF4-FFF2-40B4-BE49-F238E27FC236}">
                <a16:creationId xmlns:a16="http://schemas.microsoft.com/office/drawing/2014/main" id="{33A1045D-42C3-4201-AAE0-D632C9BFDF7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2820" name="Rectangle 3">
            <a:extLst>
              <a:ext uri="{FF2B5EF4-FFF2-40B4-BE49-F238E27FC236}">
                <a16:creationId xmlns:a16="http://schemas.microsoft.com/office/drawing/2014/main" id="{CE507D15-AA1F-46E4-A3E0-81B515718803}"/>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2821" name="Text Box 4">
            <a:extLst>
              <a:ext uri="{FF2B5EF4-FFF2-40B4-BE49-F238E27FC236}">
                <a16:creationId xmlns:a16="http://schemas.microsoft.com/office/drawing/2014/main" id="{28B141E1-520E-410C-B79B-C7467E7963F3}"/>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62822" name="Text Box 5">
            <a:extLst>
              <a:ext uri="{FF2B5EF4-FFF2-40B4-BE49-F238E27FC236}">
                <a16:creationId xmlns:a16="http://schemas.microsoft.com/office/drawing/2014/main" id="{640F6445-F416-46FB-B855-6318ECC59846}"/>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62823" name="Text Box 6">
            <a:extLst>
              <a:ext uri="{FF2B5EF4-FFF2-40B4-BE49-F238E27FC236}">
                <a16:creationId xmlns:a16="http://schemas.microsoft.com/office/drawing/2014/main" id="{DAA3AE9C-7ECF-4BA6-8C41-DFA3D0B1F2C5}"/>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62824" name="Text Box 7">
            <a:extLst>
              <a:ext uri="{FF2B5EF4-FFF2-40B4-BE49-F238E27FC236}">
                <a16:creationId xmlns:a16="http://schemas.microsoft.com/office/drawing/2014/main" id="{87617C84-C4E7-40DD-83A3-104B73947A0E}"/>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62825" name="Text Box 14">
            <a:extLst>
              <a:ext uri="{FF2B5EF4-FFF2-40B4-BE49-F238E27FC236}">
                <a16:creationId xmlns:a16="http://schemas.microsoft.com/office/drawing/2014/main" id="{8D891235-4C43-4005-B7B8-0DC8F198DAEA}"/>
              </a:ext>
            </a:extLst>
          </p:cNvPr>
          <p:cNvSpPr txBox="1">
            <a:spLocks noChangeArrowheads="1"/>
          </p:cNvSpPr>
          <p:nvPr/>
        </p:nvSpPr>
        <p:spPr bwMode="auto">
          <a:xfrm>
            <a:off x="5219700" y="1316038"/>
            <a:ext cx="3223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dc equivalent circuit;</a:t>
            </a:r>
          </a:p>
        </p:txBody>
      </p:sp>
      <p:pic>
        <p:nvPicPr>
          <p:cNvPr id="162826" name="Picture 15">
            <a:extLst>
              <a:ext uri="{FF2B5EF4-FFF2-40B4-BE49-F238E27FC236}">
                <a16:creationId xmlns:a16="http://schemas.microsoft.com/office/drawing/2014/main" id="{CB99A09D-6187-4985-96ED-A72FB56D6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844675"/>
            <a:ext cx="29686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2827" name="Object 23">
            <a:extLst>
              <a:ext uri="{FF2B5EF4-FFF2-40B4-BE49-F238E27FC236}">
                <a16:creationId xmlns:a16="http://schemas.microsoft.com/office/drawing/2014/main" id="{8300AECC-FA34-474F-BA5F-A7E7A380EFCD}"/>
              </a:ext>
            </a:extLst>
          </p:cNvPr>
          <p:cNvGraphicFramePr>
            <a:graphicFrameLocks noChangeAspect="1"/>
          </p:cNvGraphicFramePr>
          <p:nvPr/>
        </p:nvGraphicFramePr>
        <p:xfrm>
          <a:off x="1116013" y="1989138"/>
          <a:ext cx="2360612" cy="495300"/>
        </p:xfrm>
        <a:graphic>
          <a:graphicData uri="http://schemas.openxmlformats.org/presentationml/2006/ole">
            <mc:AlternateContent xmlns:mc="http://schemas.openxmlformats.org/markup-compatibility/2006">
              <mc:Choice xmlns:v="urn:schemas-microsoft-com:vml" Requires="v">
                <p:oleObj spid="_x0000_s162947" name="Equation" r:id="rId5" imgW="1218671" imgH="253890" progId="Equation.3">
                  <p:embed/>
                </p:oleObj>
              </mc:Choice>
              <mc:Fallback>
                <p:oleObj name="Equation" r:id="rId5" imgW="1218671" imgH="25389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989138"/>
                        <a:ext cx="23606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28" name="Object 24">
            <a:extLst>
              <a:ext uri="{FF2B5EF4-FFF2-40B4-BE49-F238E27FC236}">
                <a16:creationId xmlns:a16="http://schemas.microsoft.com/office/drawing/2014/main" id="{AAAE73C2-21F6-4145-AC03-0FFABC057EBB}"/>
              </a:ext>
            </a:extLst>
          </p:cNvPr>
          <p:cNvGraphicFramePr>
            <a:graphicFrameLocks noChangeAspect="1"/>
          </p:cNvGraphicFramePr>
          <p:nvPr/>
        </p:nvGraphicFramePr>
        <p:xfrm>
          <a:off x="1101725" y="2895600"/>
          <a:ext cx="3470275" cy="965200"/>
        </p:xfrm>
        <a:graphic>
          <a:graphicData uri="http://schemas.openxmlformats.org/presentationml/2006/ole">
            <mc:AlternateContent xmlns:mc="http://schemas.openxmlformats.org/markup-compatibility/2006">
              <mc:Choice xmlns:v="urn:schemas-microsoft-com:vml" Requires="v">
                <p:oleObj spid="_x0000_s162948" name="Equation" r:id="rId7" imgW="1790700" imgH="495300" progId="Equation.3">
                  <p:embed/>
                </p:oleObj>
              </mc:Choice>
              <mc:Fallback>
                <p:oleObj name="Equation" r:id="rId7" imgW="1790700" imgH="4953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1725" y="2895600"/>
                        <a:ext cx="347027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29" name="Object 26">
            <a:extLst>
              <a:ext uri="{FF2B5EF4-FFF2-40B4-BE49-F238E27FC236}">
                <a16:creationId xmlns:a16="http://schemas.microsoft.com/office/drawing/2014/main" id="{9C3449D8-CA22-4234-8E75-AC0617E846FD}"/>
              </a:ext>
            </a:extLst>
          </p:cNvPr>
          <p:cNvGraphicFramePr>
            <a:graphicFrameLocks noChangeAspect="1"/>
          </p:cNvGraphicFramePr>
          <p:nvPr/>
        </p:nvGraphicFramePr>
        <p:xfrm>
          <a:off x="1619250" y="4221163"/>
          <a:ext cx="2928938" cy="965200"/>
        </p:xfrm>
        <a:graphic>
          <a:graphicData uri="http://schemas.openxmlformats.org/presentationml/2006/ole">
            <mc:AlternateContent xmlns:mc="http://schemas.openxmlformats.org/markup-compatibility/2006">
              <mc:Choice xmlns:v="urn:schemas-microsoft-com:vml" Requires="v">
                <p:oleObj spid="_x0000_s162949" name="Equation" r:id="rId9" imgW="1511300" imgH="495300" progId="Equation.3">
                  <p:embed/>
                </p:oleObj>
              </mc:Choice>
              <mc:Fallback>
                <p:oleObj name="Equation" r:id="rId9" imgW="1511300" imgH="49530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4221163"/>
                        <a:ext cx="2928938"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30" name="Object 27">
            <a:extLst>
              <a:ext uri="{FF2B5EF4-FFF2-40B4-BE49-F238E27FC236}">
                <a16:creationId xmlns:a16="http://schemas.microsoft.com/office/drawing/2014/main" id="{6CC09F55-35F9-4F8E-84F8-0CBED47A97F6}"/>
              </a:ext>
            </a:extLst>
          </p:cNvPr>
          <p:cNvGraphicFramePr>
            <a:graphicFrameLocks noChangeAspect="1"/>
          </p:cNvGraphicFramePr>
          <p:nvPr/>
        </p:nvGraphicFramePr>
        <p:xfrm>
          <a:off x="1612900" y="5465763"/>
          <a:ext cx="2238375" cy="915987"/>
        </p:xfrm>
        <a:graphic>
          <a:graphicData uri="http://schemas.openxmlformats.org/presentationml/2006/ole">
            <mc:AlternateContent xmlns:mc="http://schemas.openxmlformats.org/markup-compatibility/2006">
              <mc:Choice xmlns:v="urn:schemas-microsoft-com:vml" Requires="v">
                <p:oleObj spid="_x0000_s162950" name="Equation" r:id="rId11" imgW="1155700" imgH="469900" progId="Equation.3">
                  <p:embed/>
                </p:oleObj>
              </mc:Choice>
              <mc:Fallback>
                <p:oleObj name="Equation" r:id="rId11" imgW="1155700" imgH="46990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2900" y="5465763"/>
                        <a:ext cx="2238375"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3">
            <a:extLst>
              <a:ext uri="{FF2B5EF4-FFF2-40B4-BE49-F238E27FC236}">
                <a16:creationId xmlns:a16="http://schemas.microsoft.com/office/drawing/2014/main" id="{B53FC6FE-84B4-4D4D-9BB8-6D067EF80D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24FDCFD-17A1-4EE9-9F1E-099A062FBD38}" type="slidenum">
              <a:rPr lang="en-US" altLang="en-US" sz="1400">
                <a:latin typeface="Comic Sans MS" panose="030F0702030302020204" pitchFamily="66" charset="0"/>
              </a:rPr>
              <a:pPr>
                <a:spcBef>
                  <a:spcPct val="0"/>
                </a:spcBef>
                <a:buFontTx/>
                <a:buNone/>
              </a:pPr>
              <a:t>77</a:t>
            </a:fld>
            <a:endParaRPr lang="en-US" altLang="en-US" sz="1400" dirty="0">
              <a:latin typeface="Comic Sans MS" panose="030F0702030302020204" pitchFamily="66" charset="0"/>
            </a:endParaRPr>
          </a:p>
        </p:txBody>
      </p:sp>
      <p:sp>
        <p:nvSpPr>
          <p:cNvPr id="164867" name="Rectangle 2">
            <a:extLst>
              <a:ext uri="{FF2B5EF4-FFF2-40B4-BE49-F238E27FC236}">
                <a16:creationId xmlns:a16="http://schemas.microsoft.com/office/drawing/2014/main" id="{58C7FB22-A168-44C4-8D56-F35C3D687A50}"/>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4868" name="Rectangle 3">
            <a:extLst>
              <a:ext uri="{FF2B5EF4-FFF2-40B4-BE49-F238E27FC236}">
                <a16:creationId xmlns:a16="http://schemas.microsoft.com/office/drawing/2014/main" id="{6BE531CD-BAF9-4A25-9195-7E094D307844}"/>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4869" name="Text Box 4">
            <a:extLst>
              <a:ext uri="{FF2B5EF4-FFF2-40B4-BE49-F238E27FC236}">
                <a16:creationId xmlns:a16="http://schemas.microsoft.com/office/drawing/2014/main" id="{E966A863-4FED-43CB-A62D-83C6CF1BFC3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64870" name="Text Box 5">
            <a:extLst>
              <a:ext uri="{FF2B5EF4-FFF2-40B4-BE49-F238E27FC236}">
                <a16:creationId xmlns:a16="http://schemas.microsoft.com/office/drawing/2014/main" id="{DD1BE418-6976-4550-949F-2CB919C6C58D}"/>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64871" name="Text Box 6">
            <a:extLst>
              <a:ext uri="{FF2B5EF4-FFF2-40B4-BE49-F238E27FC236}">
                <a16:creationId xmlns:a16="http://schemas.microsoft.com/office/drawing/2014/main" id="{908C8ECE-1AED-4469-AEAE-446F7AFEFDCD}"/>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64872" name="Text Box 8">
            <a:extLst>
              <a:ext uri="{FF2B5EF4-FFF2-40B4-BE49-F238E27FC236}">
                <a16:creationId xmlns:a16="http://schemas.microsoft.com/office/drawing/2014/main" id="{0F0E2FCA-4412-4E36-81BE-8A2005DC53F7}"/>
              </a:ext>
            </a:extLst>
          </p:cNvPr>
          <p:cNvSpPr txBox="1">
            <a:spLocks noChangeArrowheads="1"/>
          </p:cNvSpPr>
          <p:nvPr/>
        </p:nvSpPr>
        <p:spPr bwMode="auto">
          <a:xfrm>
            <a:off x="5219700" y="1316038"/>
            <a:ext cx="3223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dc equivalent circuit;</a:t>
            </a:r>
          </a:p>
        </p:txBody>
      </p:sp>
      <p:pic>
        <p:nvPicPr>
          <p:cNvPr id="164873" name="Picture 9">
            <a:extLst>
              <a:ext uri="{FF2B5EF4-FFF2-40B4-BE49-F238E27FC236}">
                <a16:creationId xmlns:a16="http://schemas.microsoft.com/office/drawing/2014/main" id="{027DC135-39BB-478E-96EA-06359B435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844675"/>
            <a:ext cx="29686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874" name="Object 24">
            <a:extLst>
              <a:ext uri="{FF2B5EF4-FFF2-40B4-BE49-F238E27FC236}">
                <a16:creationId xmlns:a16="http://schemas.microsoft.com/office/drawing/2014/main" id="{3EABD8FE-C542-43A2-9D7E-8D19F1EC033B}"/>
              </a:ext>
            </a:extLst>
          </p:cNvPr>
          <p:cNvGraphicFramePr>
            <a:graphicFrameLocks noChangeAspect="1"/>
          </p:cNvGraphicFramePr>
          <p:nvPr/>
        </p:nvGraphicFramePr>
        <p:xfrm>
          <a:off x="971550" y="1916113"/>
          <a:ext cx="3811588" cy="766762"/>
        </p:xfrm>
        <a:graphic>
          <a:graphicData uri="http://schemas.openxmlformats.org/presentationml/2006/ole">
            <mc:AlternateContent xmlns:mc="http://schemas.openxmlformats.org/markup-compatibility/2006">
              <mc:Choice xmlns:v="urn:schemas-microsoft-com:vml" Requires="v">
                <p:oleObj spid="_x0000_s164995" name="Equation" r:id="rId5" imgW="1968500" imgH="393700" progId="Equation.3">
                  <p:embed/>
                </p:oleObj>
              </mc:Choice>
              <mc:Fallback>
                <p:oleObj name="Equation" r:id="rId5" imgW="1968500" imgH="39370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916113"/>
                        <a:ext cx="3811588"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875" name="Object 25">
            <a:extLst>
              <a:ext uri="{FF2B5EF4-FFF2-40B4-BE49-F238E27FC236}">
                <a16:creationId xmlns:a16="http://schemas.microsoft.com/office/drawing/2014/main" id="{5DCD3D94-FCD4-4AB4-8BBE-DECD78B8211D}"/>
              </a:ext>
            </a:extLst>
          </p:cNvPr>
          <p:cNvGraphicFramePr>
            <a:graphicFrameLocks noChangeAspect="1"/>
          </p:cNvGraphicFramePr>
          <p:nvPr/>
        </p:nvGraphicFramePr>
        <p:xfrm>
          <a:off x="1116013" y="3141663"/>
          <a:ext cx="3221037" cy="446087"/>
        </p:xfrm>
        <a:graphic>
          <a:graphicData uri="http://schemas.openxmlformats.org/presentationml/2006/ole">
            <mc:AlternateContent xmlns:mc="http://schemas.openxmlformats.org/markup-compatibility/2006">
              <mc:Choice xmlns:v="urn:schemas-microsoft-com:vml" Requires="v">
                <p:oleObj spid="_x0000_s164996" name="Equation" r:id="rId7" imgW="1663700" imgH="228600" progId="Equation.3">
                  <p:embed/>
                </p:oleObj>
              </mc:Choice>
              <mc:Fallback>
                <p:oleObj name="Equation" r:id="rId7" imgW="1663700" imgH="2286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3141663"/>
                        <a:ext cx="322103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876" name="Object 26">
            <a:extLst>
              <a:ext uri="{FF2B5EF4-FFF2-40B4-BE49-F238E27FC236}">
                <a16:creationId xmlns:a16="http://schemas.microsoft.com/office/drawing/2014/main" id="{4F690500-2409-407A-9394-4346E19B7A0D}"/>
              </a:ext>
            </a:extLst>
          </p:cNvPr>
          <p:cNvGraphicFramePr>
            <a:graphicFrameLocks noChangeAspect="1"/>
          </p:cNvGraphicFramePr>
          <p:nvPr/>
        </p:nvGraphicFramePr>
        <p:xfrm>
          <a:off x="1116013" y="4005263"/>
          <a:ext cx="1549400" cy="422275"/>
        </p:xfrm>
        <a:graphic>
          <a:graphicData uri="http://schemas.openxmlformats.org/presentationml/2006/ole">
            <mc:AlternateContent xmlns:mc="http://schemas.openxmlformats.org/markup-compatibility/2006">
              <mc:Choice xmlns:v="urn:schemas-microsoft-com:vml" Requires="v">
                <p:oleObj spid="_x0000_s164997" name="Equation" r:id="rId9" imgW="799753" imgH="215806" progId="Equation.3">
                  <p:embed/>
                </p:oleObj>
              </mc:Choice>
              <mc:Fallback>
                <p:oleObj name="Equation" r:id="rId9" imgW="799753" imgH="215806"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005263"/>
                        <a:ext cx="15494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877" name="Object 27">
            <a:extLst>
              <a:ext uri="{FF2B5EF4-FFF2-40B4-BE49-F238E27FC236}">
                <a16:creationId xmlns:a16="http://schemas.microsoft.com/office/drawing/2014/main" id="{70EF908A-C555-4C22-990B-0C7E8DC07A3B}"/>
              </a:ext>
            </a:extLst>
          </p:cNvPr>
          <p:cNvGraphicFramePr>
            <a:graphicFrameLocks noChangeAspect="1"/>
          </p:cNvGraphicFramePr>
          <p:nvPr/>
        </p:nvGraphicFramePr>
        <p:xfrm>
          <a:off x="1128713" y="4806950"/>
          <a:ext cx="1524000" cy="422275"/>
        </p:xfrm>
        <a:graphic>
          <a:graphicData uri="http://schemas.openxmlformats.org/presentationml/2006/ole">
            <mc:AlternateContent xmlns:mc="http://schemas.openxmlformats.org/markup-compatibility/2006">
              <mc:Choice xmlns:v="urn:schemas-microsoft-com:vml" Requires="v">
                <p:oleObj spid="_x0000_s164998" name="Equation" r:id="rId11" imgW="787058" imgH="215806" progId="Equation.3">
                  <p:embed/>
                </p:oleObj>
              </mc:Choice>
              <mc:Fallback>
                <p:oleObj name="Equation" r:id="rId11" imgW="787058" imgH="215806"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8713" y="4806950"/>
                        <a:ext cx="15240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878" name="Text Box 28">
            <a:extLst>
              <a:ext uri="{FF2B5EF4-FFF2-40B4-BE49-F238E27FC236}">
                <a16:creationId xmlns:a16="http://schemas.microsoft.com/office/drawing/2014/main" id="{1EDA758B-BBCA-4D2E-9A48-C52DFEDCCC8F}"/>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3">
            <a:extLst>
              <a:ext uri="{FF2B5EF4-FFF2-40B4-BE49-F238E27FC236}">
                <a16:creationId xmlns:a16="http://schemas.microsoft.com/office/drawing/2014/main" id="{D661BC82-53B1-4CA7-8EB1-0643D0631F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6403E7C-ABE7-4499-9EA4-57E7B666DD90}" type="slidenum">
              <a:rPr lang="en-US" altLang="en-US" sz="1400">
                <a:latin typeface="Comic Sans MS" panose="030F0702030302020204" pitchFamily="66" charset="0"/>
              </a:rPr>
              <a:pPr>
                <a:spcBef>
                  <a:spcPct val="0"/>
                </a:spcBef>
                <a:buFontTx/>
                <a:buNone/>
              </a:pPr>
              <a:t>78</a:t>
            </a:fld>
            <a:endParaRPr lang="en-US" altLang="en-US" sz="1400" dirty="0">
              <a:latin typeface="Comic Sans MS" panose="030F0702030302020204" pitchFamily="66" charset="0"/>
            </a:endParaRPr>
          </a:p>
        </p:txBody>
      </p:sp>
      <p:sp>
        <p:nvSpPr>
          <p:cNvPr id="166915" name="Rectangle 2">
            <a:extLst>
              <a:ext uri="{FF2B5EF4-FFF2-40B4-BE49-F238E27FC236}">
                <a16:creationId xmlns:a16="http://schemas.microsoft.com/office/drawing/2014/main" id="{000AC3CF-20E0-4FAA-8445-3C60F7761A0A}"/>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6916" name="Rectangle 3">
            <a:extLst>
              <a:ext uri="{FF2B5EF4-FFF2-40B4-BE49-F238E27FC236}">
                <a16:creationId xmlns:a16="http://schemas.microsoft.com/office/drawing/2014/main" id="{C0FEE5FF-86E9-4281-8322-221DFA93A599}"/>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6917" name="Text Box 4">
            <a:extLst>
              <a:ext uri="{FF2B5EF4-FFF2-40B4-BE49-F238E27FC236}">
                <a16:creationId xmlns:a16="http://schemas.microsoft.com/office/drawing/2014/main" id="{97091B28-9045-443E-98E0-6F00217B7E4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66918" name="Text Box 5">
            <a:extLst>
              <a:ext uri="{FF2B5EF4-FFF2-40B4-BE49-F238E27FC236}">
                <a16:creationId xmlns:a16="http://schemas.microsoft.com/office/drawing/2014/main" id="{E3DE155F-BECA-4B4E-86A1-A4A4B9BC08C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66919" name="Text Box 6">
            <a:extLst>
              <a:ext uri="{FF2B5EF4-FFF2-40B4-BE49-F238E27FC236}">
                <a16:creationId xmlns:a16="http://schemas.microsoft.com/office/drawing/2014/main" id="{90334D53-C26C-49BC-B6E1-55657CAAC989}"/>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66920" name="Text Box 8">
            <a:extLst>
              <a:ext uri="{FF2B5EF4-FFF2-40B4-BE49-F238E27FC236}">
                <a16:creationId xmlns:a16="http://schemas.microsoft.com/office/drawing/2014/main" id="{4CF65952-2A91-4FE6-B6F4-79D2C83F9A85}"/>
              </a:ext>
            </a:extLst>
          </p:cNvPr>
          <p:cNvSpPr txBox="1">
            <a:spLocks noChangeArrowheads="1"/>
          </p:cNvSpPr>
          <p:nvPr/>
        </p:nvSpPr>
        <p:spPr bwMode="auto">
          <a:xfrm>
            <a:off x="5219700" y="1316038"/>
            <a:ext cx="3829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dc equivalent circuit;</a:t>
            </a:r>
          </a:p>
        </p:txBody>
      </p:sp>
      <p:pic>
        <p:nvPicPr>
          <p:cNvPr id="166921" name="Picture 9">
            <a:extLst>
              <a:ext uri="{FF2B5EF4-FFF2-40B4-BE49-F238E27FC236}">
                <a16:creationId xmlns:a16="http://schemas.microsoft.com/office/drawing/2014/main" id="{80323AE6-2DFE-41F2-BB81-37FB81C00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844675"/>
            <a:ext cx="29686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6922" name="Object 12">
            <a:extLst>
              <a:ext uri="{FF2B5EF4-FFF2-40B4-BE49-F238E27FC236}">
                <a16:creationId xmlns:a16="http://schemas.microsoft.com/office/drawing/2014/main" id="{179E683A-2A2A-452F-A846-5B8E297D4CCC}"/>
              </a:ext>
            </a:extLst>
          </p:cNvPr>
          <p:cNvGraphicFramePr>
            <a:graphicFrameLocks noChangeAspect="1"/>
          </p:cNvGraphicFramePr>
          <p:nvPr/>
        </p:nvGraphicFramePr>
        <p:xfrm>
          <a:off x="900113" y="1916113"/>
          <a:ext cx="1549400" cy="422275"/>
        </p:xfrm>
        <a:graphic>
          <a:graphicData uri="http://schemas.openxmlformats.org/presentationml/2006/ole">
            <mc:AlternateContent xmlns:mc="http://schemas.openxmlformats.org/markup-compatibility/2006">
              <mc:Choice xmlns:v="urn:schemas-microsoft-com:vml" Requires="v">
                <p:oleObj spid="_x0000_s167044" name="Equation" r:id="rId5" imgW="799753" imgH="215806" progId="Equation.3">
                  <p:embed/>
                </p:oleObj>
              </mc:Choice>
              <mc:Fallback>
                <p:oleObj name="Equation" r:id="rId5" imgW="799753" imgH="215806"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1916113"/>
                        <a:ext cx="15494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23" name="Text Box 14">
            <a:extLst>
              <a:ext uri="{FF2B5EF4-FFF2-40B4-BE49-F238E27FC236}">
                <a16:creationId xmlns:a16="http://schemas.microsoft.com/office/drawing/2014/main" id="{F22A7123-1409-45A5-85AA-34D0EBCFDF74}"/>
              </a:ext>
            </a:extLst>
          </p:cNvPr>
          <p:cNvSpPr txBox="1">
            <a:spLocks noChangeArrowheads="1"/>
          </p:cNvSpPr>
          <p:nvPr/>
        </p:nvSpPr>
        <p:spPr bwMode="auto">
          <a:xfrm>
            <a:off x="468313" y="189230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If</a:t>
            </a:r>
          </a:p>
        </p:txBody>
      </p:sp>
      <p:graphicFrame>
        <p:nvGraphicFramePr>
          <p:cNvPr id="166924" name="Object 15">
            <a:extLst>
              <a:ext uri="{FF2B5EF4-FFF2-40B4-BE49-F238E27FC236}">
                <a16:creationId xmlns:a16="http://schemas.microsoft.com/office/drawing/2014/main" id="{81A501C5-3865-4F88-BC65-84B09B6694FE}"/>
              </a:ext>
            </a:extLst>
          </p:cNvPr>
          <p:cNvGraphicFramePr>
            <a:graphicFrameLocks noChangeAspect="1"/>
          </p:cNvGraphicFramePr>
          <p:nvPr/>
        </p:nvGraphicFramePr>
        <p:xfrm>
          <a:off x="1258888" y="2636838"/>
          <a:ext cx="2927350" cy="422275"/>
        </p:xfrm>
        <a:graphic>
          <a:graphicData uri="http://schemas.openxmlformats.org/presentationml/2006/ole">
            <mc:AlternateContent xmlns:mc="http://schemas.openxmlformats.org/markup-compatibility/2006">
              <mc:Choice xmlns:v="urn:schemas-microsoft-com:vml" Requires="v">
                <p:oleObj spid="_x0000_s167045" name="Equation" r:id="rId7" imgW="1511300" imgH="215900" progId="Equation.3">
                  <p:embed/>
                </p:oleObj>
              </mc:Choice>
              <mc:Fallback>
                <p:oleObj name="Equation" r:id="rId7" imgW="1511300" imgH="2159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636838"/>
                        <a:ext cx="29273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5" name="Object 16">
            <a:extLst>
              <a:ext uri="{FF2B5EF4-FFF2-40B4-BE49-F238E27FC236}">
                <a16:creationId xmlns:a16="http://schemas.microsoft.com/office/drawing/2014/main" id="{7984929E-3218-4C50-BDAF-20794A0896CC}"/>
              </a:ext>
            </a:extLst>
          </p:cNvPr>
          <p:cNvGraphicFramePr>
            <a:graphicFrameLocks noChangeAspect="1"/>
          </p:cNvGraphicFramePr>
          <p:nvPr/>
        </p:nvGraphicFramePr>
        <p:xfrm>
          <a:off x="1258888" y="3357563"/>
          <a:ext cx="3614737" cy="844550"/>
        </p:xfrm>
        <a:graphic>
          <a:graphicData uri="http://schemas.openxmlformats.org/presentationml/2006/ole">
            <mc:AlternateContent xmlns:mc="http://schemas.openxmlformats.org/markup-compatibility/2006">
              <mc:Choice xmlns:v="urn:schemas-microsoft-com:vml" Requires="v">
                <p:oleObj spid="_x0000_s167046" name="Equation" r:id="rId9" imgW="1866900" imgH="431800" progId="Equation.3">
                  <p:embed/>
                </p:oleObj>
              </mc:Choice>
              <mc:Fallback>
                <p:oleObj name="Equation" r:id="rId9" imgW="1866900" imgH="4318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3357563"/>
                        <a:ext cx="3614737"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6" name="Object 17">
            <a:extLst>
              <a:ext uri="{FF2B5EF4-FFF2-40B4-BE49-F238E27FC236}">
                <a16:creationId xmlns:a16="http://schemas.microsoft.com/office/drawing/2014/main" id="{8422C9BC-1839-4A33-A06B-858A9B4A4611}"/>
              </a:ext>
            </a:extLst>
          </p:cNvPr>
          <p:cNvGraphicFramePr>
            <a:graphicFrameLocks noChangeAspect="1"/>
          </p:cNvGraphicFramePr>
          <p:nvPr/>
        </p:nvGraphicFramePr>
        <p:xfrm>
          <a:off x="1230313" y="4565650"/>
          <a:ext cx="4205287" cy="447675"/>
        </p:xfrm>
        <a:graphic>
          <a:graphicData uri="http://schemas.openxmlformats.org/presentationml/2006/ole">
            <mc:AlternateContent xmlns:mc="http://schemas.openxmlformats.org/markup-compatibility/2006">
              <mc:Choice xmlns:v="urn:schemas-microsoft-com:vml" Requires="v">
                <p:oleObj spid="_x0000_s167047" name="Equation" r:id="rId11" imgW="2171700" imgH="228600" progId="Equation.3">
                  <p:embed/>
                </p:oleObj>
              </mc:Choice>
              <mc:Fallback>
                <p:oleObj name="Equation" r:id="rId11" imgW="2171700" imgH="2286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0313" y="4565650"/>
                        <a:ext cx="42052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27" name="Text Box 18">
            <a:extLst>
              <a:ext uri="{FF2B5EF4-FFF2-40B4-BE49-F238E27FC236}">
                <a16:creationId xmlns:a16="http://schemas.microsoft.com/office/drawing/2014/main" id="{7FDAFC7E-BBFD-4C10-B2D3-58BA82D3BA4A}"/>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3">
            <a:extLst>
              <a:ext uri="{FF2B5EF4-FFF2-40B4-BE49-F238E27FC236}">
                <a16:creationId xmlns:a16="http://schemas.microsoft.com/office/drawing/2014/main" id="{3EE78CFF-2CB9-4A93-887C-140089A125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2429078-EC3E-48A4-A651-8B665FD5A1AB}" type="slidenum">
              <a:rPr lang="en-US" altLang="en-US" sz="1400">
                <a:latin typeface="Comic Sans MS" panose="030F0702030302020204" pitchFamily="66" charset="0"/>
              </a:rPr>
              <a:pPr>
                <a:spcBef>
                  <a:spcPct val="0"/>
                </a:spcBef>
                <a:buFontTx/>
                <a:buNone/>
              </a:pPr>
              <a:t>79</a:t>
            </a:fld>
            <a:endParaRPr lang="en-US" altLang="en-US" sz="1400" dirty="0">
              <a:latin typeface="Comic Sans MS" panose="030F0702030302020204" pitchFamily="66" charset="0"/>
            </a:endParaRPr>
          </a:p>
        </p:txBody>
      </p:sp>
      <p:sp>
        <p:nvSpPr>
          <p:cNvPr id="168963" name="Rectangle 2">
            <a:extLst>
              <a:ext uri="{FF2B5EF4-FFF2-40B4-BE49-F238E27FC236}">
                <a16:creationId xmlns:a16="http://schemas.microsoft.com/office/drawing/2014/main" id="{F97CDB7A-D9EF-4C15-83FA-AE5FBCF71D4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8964" name="Rectangle 3">
            <a:extLst>
              <a:ext uri="{FF2B5EF4-FFF2-40B4-BE49-F238E27FC236}">
                <a16:creationId xmlns:a16="http://schemas.microsoft.com/office/drawing/2014/main" id="{DC208632-AEB8-4DA5-ABFD-B13963782EB0}"/>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68965" name="Text Box 4">
            <a:extLst>
              <a:ext uri="{FF2B5EF4-FFF2-40B4-BE49-F238E27FC236}">
                <a16:creationId xmlns:a16="http://schemas.microsoft.com/office/drawing/2014/main" id="{03E505BD-9FB1-41BE-820F-AB29CB8DABC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68966" name="Text Box 5">
            <a:extLst>
              <a:ext uri="{FF2B5EF4-FFF2-40B4-BE49-F238E27FC236}">
                <a16:creationId xmlns:a16="http://schemas.microsoft.com/office/drawing/2014/main" id="{C14A422B-BE2E-4000-A1A9-9CCFA663704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68967" name="Text Box 6">
            <a:extLst>
              <a:ext uri="{FF2B5EF4-FFF2-40B4-BE49-F238E27FC236}">
                <a16:creationId xmlns:a16="http://schemas.microsoft.com/office/drawing/2014/main" id="{F90C995C-558D-4091-9966-B13E090F124F}"/>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68968" name="Text Box 8">
            <a:extLst>
              <a:ext uri="{FF2B5EF4-FFF2-40B4-BE49-F238E27FC236}">
                <a16:creationId xmlns:a16="http://schemas.microsoft.com/office/drawing/2014/main" id="{8186BADF-E3CA-402B-BC2A-46200A3B81D3}"/>
              </a:ext>
            </a:extLst>
          </p:cNvPr>
          <p:cNvSpPr txBox="1">
            <a:spLocks noChangeArrowheads="1"/>
          </p:cNvSpPr>
          <p:nvPr/>
        </p:nvSpPr>
        <p:spPr bwMode="auto">
          <a:xfrm>
            <a:off x="5219700" y="1316038"/>
            <a:ext cx="3829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dc equivalent circuit;</a:t>
            </a:r>
          </a:p>
        </p:txBody>
      </p:sp>
      <p:pic>
        <p:nvPicPr>
          <p:cNvPr id="168969" name="Picture 9">
            <a:extLst>
              <a:ext uri="{FF2B5EF4-FFF2-40B4-BE49-F238E27FC236}">
                <a16:creationId xmlns:a16="http://schemas.microsoft.com/office/drawing/2014/main" id="{E1D6816F-CF37-4BA4-9457-5E304068E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844675"/>
            <a:ext cx="296862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8970" name="Object 10">
            <a:extLst>
              <a:ext uri="{FF2B5EF4-FFF2-40B4-BE49-F238E27FC236}">
                <a16:creationId xmlns:a16="http://schemas.microsoft.com/office/drawing/2014/main" id="{63B03F7C-B03B-479E-8925-F293B1CE576F}"/>
              </a:ext>
            </a:extLst>
          </p:cNvPr>
          <p:cNvGraphicFramePr>
            <a:graphicFrameLocks noChangeAspect="1"/>
          </p:cNvGraphicFramePr>
          <p:nvPr/>
        </p:nvGraphicFramePr>
        <p:xfrm>
          <a:off x="911225" y="1916113"/>
          <a:ext cx="1525588" cy="422275"/>
        </p:xfrm>
        <a:graphic>
          <a:graphicData uri="http://schemas.openxmlformats.org/presentationml/2006/ole">
            <mc:AlternateContent xmlns:mc="http://schemas.openxmlformats.org/markup-compatibility/2006">
              <mc:Choice xmlns:v="urn:schemas-microsoft-com:vml" Requires="v">
                <p:oleObj spid="_x0000_s169093" name="Equation" r:id="rId5" imgW="787058" imgH="215806" progId="Equation.3">
                  <p:embed/>
                </p:oleObj>
              </mc:Choice>
              <mc:Fallback>
                <p:oleObj name="Equation" r:id="rId5" imgW="787058" imgH="21580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25" y="1916113"/>
                        <a:ext cx="152558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1" name="Text Box 11">
            <a:extLst>
              <a:ext uri="{FF2B5EF4-FFF2-40B4-BE49-F238E27FC236}">
                <a16:creationId xmlns:a16="http://schemas.microsoft.com/office/drawing/2014/main" id="{19F74761-0D60-4FF1-AB37-CDF03A094744}"/>
              </a:ext>
            </a:extLst>
          </p:cNvPr>
          <p:cNvSpPr txBox="1">
            <a:spLocks noChangeArrowheads="1"/>
          </p:cNvSpPr>
          <p:nvPr/>
        </p:nvSpPr>
        <p:spPr bwMode="auto">
          <a:xfrm>
            <a:off x="468313" y="189230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If</a:t>
            </a:r>
          </a:p>
        </p:txBody>
      </p:sp>
      <p:graphicFrame>
        <p:nvGraphicFramePr>
          <p:cNvPr id="168972" name="Object 12">
            <a:extLst>
              <a:ext uri="{FF2B5EF4-FFF2-40B4-BE49-F238E27FC236}">
                <a16:creationId xmlns:a16="http://schemas.microsoft.com/office/drawing/2014/main" id="{5F6A82A8-47C1-4916-A1A8-523C506CE498}"/>
              </a:ext>
            </a:extLst>
          </p:cNvPr>
          <p:cNvGraphicFramePr>
            <a:graphicFrameLocks noChangeAspect="1"/>
          </p:cNvGraphicFramePr>
          <p:nvPr/>
        </p:nvGraphicFramePr>
        <p:xfrm>
          <a:off x="1258888" y="2636838"/>
          <a:ext cx="2927350" cy="422275"/>
        </p:xfrm>
        <a:graphic>
          <a:graphicData uri="http://schemas.openxmlformats.org/presentationml/2006/ole">
            <mc:AlternateContent xmlns:mc="http://schemas.openxmlformats.org/markup-compatibility/2006">
              <mc:Choice xmlns:v="urn:schemas-microsoft-com:vml" Requires="v">
                <p:oleObj spid="_x0000_s169094" name="Equation" r:id="rId7" imgW="1511300" imgH="215900" progId="Equation.3">
                  <p:embed/>
                </p:oleObj>
              </mc:Choice>
              <mc:Fallback>
                <p:oleObj name="Equation" r:id="rId7" imgW="1511300" imgH="2159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636838"/>
                        <a:ext cx="29273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3" name="Object 13">
            <a:extLst>
              <a:ext uri="{FF2B5EF4-FFF2-40B4-BE49-F238E27FC236}">
                <a16:creationId xmlns:a16="http://schemas.microsoft.com/office/drawing/2014/main" id="{73EAD070-43BF-4621-AC2A-16B3BA990527}"/>
              </a:ext>
            </a:extLst>
          </p:cNvPr>
          <p:cNvGraphicFramePr>
            <a:graphicFrameLocks noChangeAspect="1"/>
          </p:cNvGraphicFramePr>
          <p:nvPr/>
        </p:nvGraphicFramePr>
        <p:xfrm>
          <a:off x="1246188" y="3357563"/>
          <a:ext cx="3640137" cy="844550"/>
        </p:xfrm>
        <a:graphic>
          <a:graphicData uri="http://schemas.openxmlformats.org/presentationml/2006/ole">
            <mc:AlternateContent xmlns:mc="http://schemas.openxmlformats.org/markup-compatibility/2006">
              <mc:Choice xmlns:v="urn:schemas-microsoft-com:vml" Requires="v">
                <p:oleObj spid="_x0000_s169095" name="Equation" r:id="rId9" imgW="1879600" imgH="431800" progId="Equation.3">
                  <p:embed/>
                </p:oleObj>
              </mc:Choice>
              <mc:Fallback>
                <p:oleObj name="Equation" r:id="rId9" imgW="1879600" imgH="4318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188" y="3357563"/>
                        <a:ext cx="3640137"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4" name="Object 14">
            <a:extLst>
              <a:ext uri="{FF2B5EF4-FFF2-40B4-BE49-F238E27FC236}">
                <a16:creationId xmlns:a16="http://schemas.microsoft.com/office/drawing/2014/main" id="{B46F73FB-16E3-4F2B-89B7-102873627556}"/>
              </a:ext>
            </a:extLst>
          </p:cNvPr>
          <p:cNvGraphicFramePr>
            <a:graphicFrameLocks noChangeAspect="1"/>
          </p:cNvGraphicFramePr>
          <p:nvPr/>
        </p:nvGraphicFramePr>
        <p:xfrm>
          <a:off x="1144588" y="4565650"/>
          <a:ext cx="4376737" cy="447675"/>
        </p:xfrm>
        <a:graphic>
          <a:graphicData uri="http://schemas.openxmlformats.org/presentationml/2006/ole">
            <mc:AlternateContent xmlns:mc="http://schemas.openxmlformats.org/markup-compatibility/2006">
              <mc:Choice xmlns:v="urn:schemas-microsoft-com:vml" Requires="v">
                <p:oleObj spid="_x0000_s169096" name="Equation" r:id="rId11" imgW="2260600" imgH="228600" progId="Equation.3">
                  <p:embed/>
                </p:oleObj>
              </mc:Choice>
              <mc:Fallback>
                <p:oleObj name="Equation" r:id="rId11" imgW="226060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4588" y="4565650"/>
                        <a:ext cx="43767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5" name="Text Box 15">
            <a:extLst>
              <a:ext uri="{FF2B5EF4-FFF2-40B4-BE49-F238E27FC236}">
                <a16:creationId xmlns:a16="http://schemas.microsoft.com/office/drawing/2014/main" id="{1762563B-41A9-432C-BD07-65DDDF64CBAC}"/>
              </a:ext>
            </a:extLst>
          </p:cNvPr>
          <p:cNvSpPr txBox="1">
            <a:spLocks noChangeArrowheads="1"/>
          </p:cNvSpPr>
          <p:nvPr/>
        </p:nvSpPr>
        <p:spPr bwMode="auto">
          <a:xfrm>
            <a:off x="663575" y="5175250"/>
            <a:ext cx="3951723" cy="461665"/>
          </a:xfrm>
          <a:prstGeom prst="rect">
            <a:avLst/>
          </a:prstGeom>
          <a:solidFill>
            <a:srgbClr val="D6B5E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Unrealistic – negative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GS</a:t>
            </a:r>
            <a:r>
              <a:rPr lang="en-US" altLang="en-US" sz="2400" dirty="0">
                <a:latin typeface="Comic Sans MS" panose="030F0702030302020204" pitchFamily="66" charset="0"/>
              </a:rPr>
              <a:t>.</a:t>
            </a:r>
          </a:p>
        </p:txBody>
      </p:sp>
      <p:sp>
        <p:nvSpPr>
          <p:cNvPr id="168976" name="Text Box 16">
            <a:extLst>
              <a:ext uri="{FF2B5EF4-FFF2-40B4-BE49-F238E27FC236}">
                <a16:creationId xmlns:a16="http://schemas.microsoft.com/office/drawing/2014/main" id="{BEB6ED93-3331-4896-9E95-C69B361EF7D3}"/>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9B1D7964-DF13-48A4-8F06-6933B17244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A7D3ED7A-3B06-486B-9AFF-059B3E73D8DD}" type="slidenum">
              <a:rPr lang="en-US" altLang="en-US" sz="1400">
                <a:latin typeface="Comic Sans MS" panose="030F0702030302020204" pitchFamily="66" charset="0"/>
              </a:rPr>
              <a:pPr>
                <a:spcBef>
                  <a:spcPct val="0"/>
                </a:spcBef>
                <a:buFontTx/>
                <a:buNone/>
              </a:pPr>
              <a:t>8</a:t>
            </a:fld>
            <a:endParaRPr lang="en-US" altLang="en-US" sz="1400" dirty="0">
              <a:latin typeface="Comic Sans MS" panose="030F0702030302020204" pitchFamily="66" charset="0"/>
            </a:endParaRPr>
          </a:p>
        </p:txBody>
      </p:sp>
      <p:sp>
        <p:nvSpPr>
          <p:cNvPr id="17411" name="Rectangle 2">
            <a:extLst>
              <a:ext uri="{FF2B5EF4-FFF2-40B4-BE49-F238E27FC236}">
                <a16:creationId xmlns:a16="http://schemas.microsoft.com/office/drawing/2014/main" id="{29B2BD42-F40B-4976-B4C9-CD27059A63DB}"/>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412" name="Rectangle 3">
            <a:extLst>
              <a:ext uri="{FF2B5EF4-FFF2-40B4-BE49-F238E27FC236}">
                <a16:creationId xmlns:a16="http://schemas.microsoft.com/office/drawing/2014/main" id="{C0A62966-57E0-4E56-85E1-92BAA6D35999}"/>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413" name="Text Box 4">
            <a:extLst>
              <a:ext uri="{FF2B5EF4-FFF2-40B4-BE49-F238E27FC236}">
                <a16:creationId xmlns:a16="http://schemas.microsoft.com/office/drawing/2014/main" id="{DE169929-446C-4C51-8C84-BEFFA9102DFC}"/>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17414" name="Text Box 5">
            <a:extLst>
              <a:ext uri="{FF2B5EF4-FFF2-40B4-BE49-F238E27FC236}">
                <a16:creationId xmlns:a16="http://schemas.microsoft.com/office/drawing/2014/main" id="{564F0689-7C0B-4A66-9FCB-33A69D301080}"/>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415" name="Line 6">
            <a:extLst>
              <a:ext uri="{FF2B5EF4-FFF2-40B4-BE49-F238E27FC236}">
                <a16:creationId xmlns:a16="http://schemas.microsoft.com/office/drawing/2014/main" id="{E3565821-6A10-49F9-909F-89979ADAF81F}"/>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7416" name="Text Box 7">
            <a:extLst>
              <a:ext uri="{FF2B5EF4-FFF2-40B4-BE49-F238E27FC236}">
                <a16:creationId xmlns:a16="http://schemas.microsoft.com/office/drawing/2014/main" id="{B5F50E37-CF1E-4DA0-B4BD-125DB84F7DEE}"/>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17417" name="Picture 11">
            <a:extLst>
              <a:ext uri="{FF2B5EF4-FFF2-40B4-BE49-F238E27FC236}">
                <a16:creationId xmlns:a16="http://schemas.microsoft.com/office/drawing/2014/main" id="{0883E85F-7700-4644-AC3F-3F28C7D4F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205038"/>
            <a:ext cx="4548188"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2">
            <a:extLst>
              <a:ext uri="{FF2B5EF4-FFF2-40B4-BE49-F238E27FC236}">
                <a16:creationId xmlns:a16="http://schemas.microsoft.com/office/drawing/2014/main" id="{17AC271F-D93E-4D49-B041-B81DCDBFA87D}"/>
              </a:ext>
            </a:extLst>
          </p:cNvPr>
          <p:cNvSpPr txBox="1">
            <a:spLocks noChangeArrowheads="1"/>
          </p:cNvSpPr>
          <p:nvPr/>
        </p:nvSpPr>
        <p:spPr bwMode="auto">
          <a:xfrm>
            <a:off x="827088" y="1557338"/>
            <a:ext cx="7354899" cy="46166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Phase inversion between input and output voltages</a:t>
            </a:r>
          </a:p>
        </p:txBody>
      </p:sp>
      <p:sp>
        <p:nvSpPr>
          <p:cNvPr id="17419" name="Line 13">
            <a:extLst>
              <a:ext uri="{FF2B5EF4-FFF2-40B4-BE49-F238E27FC236}">
                <a16:creationId xmlns:a16="http://schemas.microsoft.com/office/drawing/2014/main" id="{21077B14-43EC-45B6-AD46-6A2CADC494AE}"/>
              </a:ext>
            </a:extLst>
          </p:cNvPr>
          <p:cNvSpPr>
            <a:spLocks noChangeShapeType="1"/>
          </p:cNvSpPr>
          <p:nvPr/>
        </p:nvSpPr>
        <p:spPr bwMode="auto">
          <a:xfrm flipH="1">
            <a:off x="2987675" y="1989138"/>
            <a:ext cx="1512888" cy="1800225"/>
          </a:xfrm>
          <a:prstGeom prst="line">
            <a:avLst/>
          </a:prstGeom>
          <a:noFill/>
          <a:ln w="19050">
            <a:solidFill>
              <a:srgbClr val="CC3300"/>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7420" name="Line 14">
            <a:extLst>
              <a:ext uri="{FF2B5EF4-FFF2-40B4-BE49-F238E27FC236}">
                <a16:creationId xmlns:a16="http://schemas.microsoft.com/office/drawing/2014/main" id="{666693FF-E5A9-4712-9D3E-AB021FDABB3A}"/>
              </a:ext>
            </a:extLst>
          </p:cNvPr>
          <p:cNvSpPr>
            <a:spLocks noChangeShapeType="1"/>
          </p:cNvSpPr>
          <p:nvPr/>
        </p:nvSpPr>
        <p:spPr bwMode="auto">
          <a:xfrm>
            <a:off x="6156325" y="1989138"/>
            <a:ext cx="215900" cy="1223962"/>
          </a:xfrm>
          <a:prstGeom prst="line">
            <a:avLst/>
          </a:prstGeom>
          <a:noFill/>
          <a:ln w="19050">
            <a:solidFill>
              <a:srgbClr val="CC3300"/>
            </a:solidFill>
            <a:round/>
            <a:headEnd/>
            <a:tailEnd type="stealth" w="lg"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3">
            <a:extLst>
              <a:ext uri="{FF2B5EF4-FFF2-40B4-BE49-F238E27FC236}">
                <a16:creationId xmlns:a16="http://schemas.microsoft.com/office/drawing/2014/main" id="{01B23D0B-FBE0-45D7-BB5E-DD31619E14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405A02C-BDAC-470C-9220-7CB29BBC270C}" type="slidenum">
              <a:rPr lang="en-US" altLang="en-US" sz="1400">
                <a:latin typeface="Comic Sans MS" panose="030F0702030302020204" pitchFamily="66" charset="0"/>
              </a:rPr>
              <a:pPr>
                <a:spcBef>
                  <a:spcPct val="0"/>
                </a:spcBef>
                <a:buFontTx/>
                <a:buNone/>
              </a:pPr>
              <a:t>80</a:t>
            </a:fld>
            <a:endParaRPr lang="en-US" altLang="en-US" sz="1400" dirty="0">
              <a:latin typeface="Comic Sans MS" panose="030F0702030302020204" pitchFamily="66" charset="0"/>
            </a:endParaRPr>
          </a:p>
        </p:txBody>
      </p:sp>
      <p:sp>
        <p:nvSpPr>
          <p:cNvPr id="171011" name="Rectangle 5">
            <a:extLst>
              <a:ext uri="{FF2B5EF4-FFF2-40B4-BE49-F238E27FC236}">
                <a16:creationId xmlns:a16="http://schemas.microsoft.com/office/drawing/2014/main" id="{237B418C-EE79-4AC1-A0A1-B5A2380F788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1012" name="Rectangle 6">
            <a:extLst>
              <a:ext uri="{FF2B5EF4-FFF2-40B4-BE49-F238E27FC236}">
                <a16:creationId xmlns:a16="http://schemas.microsoft.com/office/drawing/2014/main" id="{1F5A9132-235E-4441-BD45-4758ABE4F330}"/>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1013" name="Text Box 7">
            <a:extLst>
              <a:ext uri="{FF2B5EF4-FFF2-40B4-BE49-F238E27FC236}">
                <a16:creationId xmlns:a16="http://schemas.microsoft.com/office/drawing/2014/main" id="{2390A4F7-3AC6-49BC-BB50-CAB077D297C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71014" name="Text Box 8">
            <a:extLst>
              <a:ext uri="{FF2B5EF4-FFF2-40B4-BE49-F238E27FC236}">
                <a16:creationId xmlns:a16="http://schemas.microsoft.com/office/drawing/2014/main" id="{93EB75FB-895E-4C45-B6D9-C0F743DB70F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1015" name="Text Box 9">
            <a:extLst>
              <a:ext uri="{FF2B5EF4-FFF2-40B4-BE49-F238E27FC236}">
                <a16:creationId xmlns:a16="http://schemas.microsoft.com/office/drawing/2014/main" id="{5D2A473E-7E18-4BBE-B810-391F16369170}"/>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71016" name="Text Box 10">
            <a:extLst>
              <a:ext uri="{FF2B5EF4-FFF2-40B4-BE49-F238E27FC236}">
                <a16:creationId xmlns:a16="http://schemas.microsoft.com/office/drawing/2014/main" id="{68DC166C-DDB6-4212-8C27-E38A00BF4C17}"/>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71017" name="Text Box 11">
            <a:extLst>
              <a:ext uri="{FF2B5EF4-FFF2-40B4-BE49-F238E27FC236}">
                <a16:creationId xmlns:a16="http://schemas.microsoft.com/office/drawing/2014/main" id="{8E7B7E88-F72E-4E0E-963F-59D343A7C3DB}"/>
              </a:ext>
            </a:extLst>
          </p:cNvPr>
          <p:cNvSpPr txBox="1">
            <a:spLocks noChangeArrowheads="1"/>
          </p:cNvSpPr>
          <p:nvPr/>
        </p:nvSpPr>
        <p:spPr bwMode="auto">
          <a:xfrm>
            <a:off x="376238" y="1574800"/>
            <a:ext cx="4943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with all the designed values;</a:t>
            </a:r>
          </a:p>
        </p:txBody>
      </p:sp>
      <p:pic>
        <p:nvPicPr>
          <p:cNvPr id="171018" name="Picture 12">
            <a:extLst>
              <a:ext uri="{FF2B5EF4-FFF2-40B4-BE49-F238E27FC236}">
                <a16:creationId xmlns:a16="http://schemas.microsoft.com/office/drawing/2014/main" id="{4A5DBE4D-5A18-4DE3-AB8A-760CCDCB1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420938"/>
            <a:ext cx="48768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3">
            <a:extLst>
              <a:ext uri="{FF2B5EF4-FFF2-40B4-BE49-F238E27FC236}">
                <a16:creationId xmlns:a16="http://schemas.microsoft.com/office/drawing/2014/main" id="{F8E94246-46AB-473C-A0D9-E396C345AB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31D7A7E-C8C3-40C3-8D57-6488EA6369D2}" type="slidenum">
              <a:rPr lang="en-US" altLang="en-US" sz="1400">
                <a:latin typeface="Comic Sans MS" panose="030F0702030302020204" pitchFamily="66" charset="0"/>
              </a:rPr>
              <a:pPr>
                <a:spcBef>
                  <a:spcPct val="0"/>
                </a:spcBef>
                <a:buFontTx/>
                <a:buNone/>
              </a:pPr>
              <a:t>81</a:t>
            </a:fld>
            <a:endParaRPr lang="en-US" altLang="en-US" sz="1400" dirty="0">
              <a:latin typeface="Comic Sans MS" panose="030F0702030302020204" pitchFamily="66" charset="0"/>
            </a:endParaRPr>
          </a:p>
        </p:txBody>
      </p:sp>
      <p:sp>
        <p:nvSpPr>
          <p:cNvPr id="173059" name="Rectangle 2">
            <a:extLst>
              <a:ext uri="{FF2B5EF4-FFF2-40B4-BE49-F238E27FC236}">
                <a16:creationId xmlns:a16="http://schemas.microsoft.com/office/drawing/2014/main" id="{BAF99292-0B2C-449B-9CC4-0A1FC34517A2}"/>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3060" name="Rectangle 3">
            <a:extLst>
              <a:ext uri="{FF2B5EF4-FFF2-40B4-BE49-F238E27FC236}">
                <a16:creationId xmlns:a16="http://schemas.microsoft.com/office/drawing/2014/main" id="{52C4C240-5E14-4709-9F09-926FAA56F1D4}"/>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3061" name="Text Box 4">
            <a:extLst>
              <a:ext uri="{FF2B5EF4-FFF2-40B4-BE49-F238E27FC236}">
                <a16:creationId xmlns:a16="http://schemas.microsoft.com/office/drawing/2014/main" id="{FCCF1D8C-0386-48AD-96BD-64103F3CBDD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73062" name="Text Box 5">
            <a:extLst>
              <a:ext uri="{FF2B5EF4-FFF2-40B4-BE49-F238E27FC236}">
                <a16:creationId xmlns:a16="http://schemas.microsoft.com/office/drawing/2014/main" id="{BC022B67-260C-43F4-AA87-33C44A92484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3063" name="Text Box 6">
            <a:extLst>
              <a:ext uri="{FF2B5EF4-FFF2-40B4-BE49-F238E27FC236}">
                <a16:creationId xmlns:a16="http://schemas.microsoft.com/office/drawing/2014/main" id="{4DBAB820-0FC6-4635-A2E3-3C4A4FCE5084}"/>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73064" name="Text Box 7">
            <a:extLst>
              <a:ext uri="{FF2B5EF4-FFF2-40B4-BE49-F238E27FC236}">
                <a16:creationId xmlns:a16="http://schemas.microsoft.com/office/drawing/2014/main" id="{62517E34-A006-4F31-A978-2FC764FF2311}"/>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73065" name="Object 10">
            <a:extLst>
              <a:ext uri="{FF2B5EF4-FFF2-40B4-BE49-F238E27FC236}">
                <a16:creationId xmlns:a16="http://schemas.microsoft.com/office/drawing/2014/main" id="{9B03892A-187D-4558-A2B3-AA7831825DD5}"/>
              </a:ext>
            </a:extLst>
          </p:cNvPr>
          <p:cNvGraphicFramePr>
            <a:graphicFrameLocks noChangeAspect="1"/>
          </p:cNvGraphicFramePr>
          <p:nvPr/>
        </p:nvGraphicFramePr>
        <p:xfrm>
          <a:off x="1763713" y="2420938"/>
          <a:ext cx="3243262" cy="1390650"/>
        </p:xfrm>
        <a:graphic>
          <a:graphicData uri="http://schemas.openxmlformats.org/presentationml/2006/ole">
            <mc:AlternateContent xmlns:mc="http://schemas.openxmlformats.org/markup-compatibility/2006">
              <mc:Choice xmlns:v="urn:schemas-microsoft-com:vml" Requires="v">
                <p:oleObj spid="_x0000_s173127" name="Equation" r:id="rId4" imgW="1548728" imgH="660113" progId="Equation.3">
                  <p:embed/>
                </p:oleObj>
              </mc:Choice>
              <mc:Fallback>
                <p:oleObj name="Equation" r:id="rId4" imgW="1548728" imgH="660113"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420938"/>
                        <a:ext cx="3243262" cy="139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6" name="Text Box 11">
            <a:extLst>
              <a:ext uri="{FF2B5EF4-FFF2-40B4-BE49-F238E27FC236}">
                <a16:creationId xmlns:a16="http://schemas.microsoft.com/office/drawing/2014/main" id="{37AB3B96-C463-472E-BECA-CCE083F1174D}"/>
              </a:ext>
            </a:extLst>
          </p:cNvPr>
          <p:cNvSpPr txBox="1">
            <a:spLocks noChangeArrowheads="1"/>
          </p:cNvSpPr>
          <p:nvPr/>
        </p:nvSpPr>
        <p:spPr bwMode="auto">
          <a:xfrm>
            <a:off x="447675" y="1628775"/>
            <a:ext cx="3185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transconductance is;</a:t>
            </a:r>
          </a:p>
        </p:txBody>
      </p:sp>
      <p:sp>
        <p:nvSpPr>
          <p:cNvPr id="173067" name="Text Box 12">
            <a:extLst>
              <a:ext uri="{FF2B5EF4-FFF2-40B4-BE49-F238E27FC236}">
                <a16:creationId xmlns:a16="http://schemas.microsoft.com/office/drawing/2014/main" id="{3CB40F46-3CBD-46A0-9056-97754F1D932F}"/>
              </a:ext>
            </a:extLst>
          </p:cNvPr>
          <p:cNvSpPr txBox="1">
            <a:spLocks noChangeArrowheads="1"/>
          </p:cNvSpPr>
          <p:nvPr/>
        </p:nvSpPr>
        <p:spPr bwMode="auto">
          <a:xfrm>
            <a:off x="592138" y="4167188"/>
            <a:ext cx="5017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output resistance of the transistor;</a:t>
            </a:r>
          </a:p>
        </p:txBody>
      </p:sp>
      <p:graphicFrame>
        <p:nvGraphicFramePr>
          <p:cNvPr id="173068" name="Object 13">
            <a:extLst>
              <a:ext uri="{FF2B5EF4-FFF2-40B4-BE49-F238E27FC236}">
                <a16:creationId xmlns:a16="http://schemas.microsoft.com/office/drawing/2014/main" id="{E4C1D805-A8E8-4FDA-8A39-D2D5B5E09C39}"/>
              </a:ext>
            </a:extLst>
          </p:cNvPr>
          <p:cNvGraphicFramePr>
            <a:graphicFrameLocks noChangeAspect="1"/>
          </p:cNvGraphicFramePr>
          <p:nvPr/>
        </p:nvGraphicFramePr>
        <p:xfrm>
          <a:off x="1722438" y="4895850"/>
          <a:ext cx="5154612" cy="909638"/>
        </p:xfrm>
        <a:graphic>
          <a:graphicData uri="http://schemas.openxmlformats.org/presentationml/2006/ole">
            <mc:AlternateContent xmlns:mc="http://schemas.openxmlformats.org/markup-compatibility/2006">
              <mc:Choice xmlns:v="urn:schemas-microsoft-com:vml" Requires="v">
                <p:oleObj spid="_x0000_s173128" name="Equation" r:id="rId6" imgW="2463800" imgH="431800" progId="Equation.3">
                  <p:embed/>
                </p:oleObj>
              </mc:Choice>
              <mc:Fallback>
                <p:oleObj name="Equation" r:id="rId6" imgW="2463800" imgH="4318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438" y="4895850"/>
                        <a:ext cx="5154612"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3">
            <a:extLst>
              <a:ext uri="{FF2B5EF4-FFF2-40B4-BE49-F238E27FC236}">
                <a16:creationId xmlns:a16="http://schemas.microsoft.com/office/drawing/2014/main" id="{73E089F2-5DF2-41D2-9727-38F45E84D6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71F0FF0-911D-4E5C-8360-D44137CEF5AC}" type="slidenum">
              <a:rPr lang="en-US" altLang="en-US" sz="1400">
                <a:latin typeface="Comic Sans MS" panose="030F0702030302020204" pitchFamily="66" charset="0"/>
              </a:rPr>
              <a:pPr>
                <a:spcBef>
                  <a:spcPct val="0"/>
                </a:spcBef>
                <a:buFontTx/>
                <a:buNone/>
              </a:pPr>
              <a:t>82</a:t>
            </a:fld>
            <a:endParaRPr lang="en-US" altLang="en-US" sz="1400" dirty="0">
              <a:latin typeface="Comic Sans MS" panose="030F0702030302020204" pitchFamily="66" charset="0"/>
            </a:endParaRPr>
          </a:p>
        </p:txBody>
      </p:sp>
      <p:sp>
        <p:nvSpPr>
          <p:cNvPr id="175107" name="Rectangle 2">
            <a:extLst>
              <a:ext uri="{FF2B5EF4-FFF2-40B4-BE49-F238E27FC236}">
                <a16:creationId xmlns:a16="http://schemas.microsoft.com/office/drawing/2014/main" id="{1D4FC2AA-07D3-4355-9E25-8E543204E775}"/>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5108" name="Rectangle 3">
            <a:extLst>
              <a:ext uri="{FF2B5EF4-FFF2-40B4-BE49-F238E27FC236}">
                <a16:creationId xmlns:a16="http://schemas.microsoft.com/office/drawing/2014/main" id="{23E2DC38-939A-45F3-B91A-FF57B1688714}"/>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5109" name="Text Box 4">
            <a:extLst>
              <a:ext uri="{FF2B5EF4-FFF2-40B4-BE49-F238E27FC236}">
                <a16:creationId xmlns:a16="http://schemas.microsoft.com/office/drawing/2014/main" id="{ACA5C078-6D97-41D8-85E7-77ECD4C7569B}"/>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75110" name="Text Box 5">
            <a:extLst>
              <a:ext uri="{FF2B5EF4-FFF2-40B4-BE49-F238E27FC236}">
                <a16:creationId xmlns:a16="http://schemas.microsoft.com/office/drawing/2014/main" id="{3B6B8DB7-A000-438F-8513-09A678BD3BD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5111" name="Text Box 6">
            <a:extLst>
              <a:ext uri="{FF2B5EF4-FFF2-40B4-BE49-F238E27FC236}">
                <a16:creationId xmlns:a16="http://schemas.microsoft.com/office/drawing/2014/main" id="{3E7E4F3B-7509-4550-A04D-437B46E4191A}"/>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75112" name="Text Box 7">
            <a:extLst>
              <a:ext uri="{FF2B5EF4-FFF2-40B4-BE49-F238E27FC236}">
                <a16:creationId xmlns:a16="http://schemas.microsoft.com/office/drawing/2014/main" id="{D5384EC7-CC1C-4E47-9755-207821630E85}"/>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4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75113" name="Text Box 9">
            <a:extLst>
              <a:ext uri="{FF2B5EF4-FFF2-40B4-BE49-F238E27FC236}">
                <a16:creationId xmlns:a16="http://schemas.microsoft.com/office/drawing/2014/main" id="{F1C772E9-76F1-4001-BE9E-9F51B881A5CB}"/>
              </a:ext>
            </a:extLst>
          </p:cNvPr>
          <p:cNvSpPr txBox="1">
            <a:spLocks noChangeArrowheads="1"/>
          </p:cNvSpPr>
          <p:nvPr/>
        </p:nvSpPr>
        <p:spPr bwMode="auto">
          <a:xfrm>
            <a:off x="447675" y="1628775"/>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small-signal voltage of the amplifier is;</a:t>
            </a:r>
          </a:p>
        </p:txBody>
      </p:sp>
      <p:graphicFrame>
        <p:nvGraphicFramePr>
          <p:cNvPr id="175114" name="Object 12">
            <a:extLst>
              <a:ext uri="{FF2B5EF4-FFF2-40B4-BE49-F238E27FC236}">
                <a16:creationId xmlns:a16="http://schemas.microsoft.com/office/drawing/2014/main" id="{2A1DCFD5-0BAC-4CF9-8A06-E43D71766857}"/>
              </a:ext>
            </a:extLst>
          </p:cNvPr>
          <p:cNvGraphicFramePr>
            <a:graphicFrameLocks noChangeAspect="1"/>
          </p:cNvGraphicFramePr>
          <p:nvPr>
            <p:extLst>
              <p:ext uri="{D42A27DB-BD31-4B8C-83A1-F6EECF244321}">
                <p14:modId xmlns:p14="http://schemas.microsoft.com/office/powerpoint/2010/main" val="1663407978"/>
              </p:ext>
            </p:extLst>
          </p:nvPr>
        </p:nvGraphicFramePr>
        <p:xfrm>
          <a:off x="547620" y="2327219"/>
          <a:ext cx="5328195" cy="2203561"/>
        </p:xfrm>
        <a:graphic>
          <a:graphicData uri="http://schemas.openxmlformats.org/presentationml/2006/ole">
            <mc:AlternateContent xmlns:mc="http://schemas.openxmlformats.org/markup-compatibility/2006">
              <mc:Choice xmlns:v="urn:schemas-microsoft-com:vml" Requires="v">
                <p:oleObj spid="_x0000_s175174" name="Equation" r:id="rId4" imgW="2997200" imgH="1231900" progId="Equation.3">
                  <p:embed/>
                </p:oleObj>
              </mc:Choice>
              <mc:Fallback>
                <p:oleObj name="Equation" r:id="rId4" imgW="2997200" imgH="12319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0" y="2327219"/>
                        <a:ext cx="5328195" cy="2203561"/>
                      </a:xfrm>
                      <a:prstGeom prst="rect">
                        <a:avLst/>
                      </a:prstGeom>
                      <a:noFill/>
                      <a:ln>
                        <a:noFill/>
                      </a:ln>
                      <a:effectLst/>
                    </p:spPr>
                  </p:pic>
                </p:oleObj>
              </mc:Fallback>
            </mc:AlternateContent>
          </a:graphicData>
        </a:graphic>
      </p:graphicFrame>
      <p:graphicFrame>
        <p:nvGraphicFramePr>
          <p:cNvPr id="175115" name="Object 13">
            <a:extLst>
              <a:ext uri="{FF2B5EF4-FFF2-40B4-BE49-F238E27FC236}">
                <a16:creationId xmlns:a16="http://schemas.microsoft.com/office/drawing/2014/main" id="{CC794679-5FBB-4CFB-BACD-D79D4D989125}"/>
              </a:ext>
            </a:extLst>
          </p:cNvPr>
          <p:cNvGraphicFramePr>
            <a:graphicFrameLocks noChangeAspect="1"/>
          </p:cNvGraphicFramePr>
          <p:nvPr/>
        </p:nvGraphicFramePr>
        <p:xfrm>
          <a:off x="1187450" y="5611813"/>
          <a:ext cx="2073275" cy="481012"/>
        </p:xfrm>
        <a:graphic>
          <a:graphicData uri="http://schemas.openxmlformats.org/presentationml/2006/ole">
            <mc:AlternateContent xmlns:mc="http://schemas.openxmlformats.org/markup-compatibility/2006">
              <mc:Choice xmlns:v="urn:schemas-microsoft-com:vml" Requires="v">
                <p:oleObj spid="_x0000_s175175" name="Equation" r:id="rId6" imgW="990600" imgH="228600" progId="Equation.3">
                  <p:embed/>
                </p:oleObj>
              </mc:Choice>
              <mc:Fallback>
                <p:oleObj name="Equation" r:id="rId6" imgW="990600" imgH="2286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5611813"/>
                        <a:ext cx="2073275" cy="481012"/>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8">
            <a:extLst>
              <a:ext uri="{FF2B5EF4-FFF2-40B4-BE49-F238E27FC236}">
                <a16:creationId xmlns:a16="http://schemas.microsoft.com/office/drawing/2014/main" id="{8A8A305B-A06B-4448-960F-C0861FB001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056" y="2130841"/>
            <a:ext cx="3841048" cy="16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3">
            <a:extLst>
              <a:ext uri="{FF2B5EF4-FFF2-40B4-BE49-F238E27FC236}">
                <a16:creationId xmlns:a16="http://schemas.microsoft.com/office/drawing/2014/main" id="{8EAA7047-0BDF-4E5A-A95E-5450C4AA4D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3C96A8F-C815-4283-9497-F6D7DC663871}" type="slidenum">
              <a:rPr lang="en-US" altLang="en-US" sz="1400">
                <a:latin typeface="Comic Sans MS" panose="030F0702030302020204" pitchFamily="66" charset="0"/>
              </a:rPr>
              <a:pPr>
                <a:spcBef>
                  <a:spcPct val="0"/>
                </a:spcBef>
                <a:buFontTx/>
                <a:buNone/>
              </a:pPr>
              <a:t>83</a:t>
            </a:fld>
            <a:endParaRPr lang="en-US" altLang="en-US" sz="1400" dirty="0">
              <a:latin typeface="Comic Sans MS" panose="030F0702030302020204" pitchFamily="66" charset="0"/>
            </a:endParaRPr>
          </a:p>
        </p:txBody>
      </p:sp>
      <p:sp>
        <p:nvSpPr>
          <p:cNvPr id="177155" name="Rectangle 2">
            <a:extLst>
              <a:ext uri="{FF2B5EF4-FFF2-40B4-BE49-F238E27FC236}">
                <a16:creationId xmlns:a16="http://schemas.microsoft.com/office/drawing/2014/main" id="{7B78DDC4-3F24-40DF-A28C-33042072D0BF}"/>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7156" name="Rectangle 3">
            <a:extLst>
              <a:ext uri="{FF2B5EF4-FFF2-40B4-BE49-F238E27FC236}">
                <a16:creationId xmlns:a16="http://schemas.microsoft.com/office/drawing/2014/main" id="{2B583C42-D3B6-4CF0-809F-09660D1C7F40}"/>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7157" name="Text Box 4">
            <a:extLst>
              <a:ext uri="{FF2B5EF4-FFF2-40B4-BE49-F238E27FC236}">
                <a16:creationId xmlns:a16="http://schemas.microsoft.com/office/drawing/2014/main" id="{9EC66E61-C117-4DF4-BB89-9F49D9F3E09C}"/>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77158" name="Text Box 5">
            <a:extLst>
              <a:ext uri="{FF2B5EF4-FFF2-40B4-BE49-F238E27FC236}">
                <a16:creationId xmlns:a16="http://schemas.microsoft.com/office/drawing/2014/main" id="{4DCDEAE9-56FF-46DD-BBD7-0891F727331E}"/>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7159" name="Text Box 6">
            <a:extLst>
              <a:ext uri="{FF2B5EF4-FFF2-40B4-BE49-F238E27FC236}">
                <a16:creationId xmlns:a16="http://schemas.microsoft.com/office/drawing/2014/main" id="{8F92D70F-8E88-468C-BC6A-E7741FFBF34E}"/>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77160" name="Text Box 7">
            <a:extLst>
              <a:ext uri="{FF2B5EF4-FFF2-40B4-BE49-F238E27FC236}">
                <a16:creationId xmlns:a16="http://schemas.microsoft.com/office/drawing/2014/main" id="{81BE494E-132B-4F74-AA9E-11B035ECA4FB}"/>
              </a:ext>
            </a:extLst>
          </p:cNvPr>
          <p:cNvSpPr txBox="1">
            <a:spLocks noChangeArrowheads="1"/>
          </p:cNvSpPr>
          <p:nvPr/>
        </p:nvSpPr>
        <p:spPr bwMode="auto">
          <a:xfrm>
            <a:off x="2555875" y="727075"/>
            <a:ext cx="1651414"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a:t>
            </a:r>
          </a:p>
        </p:txBody>
      </p:sp>
      <p:pic>
        <p:nvPicPr>
          <p:cNvPr id="177161" name="Picture 10">
            <a:extLst>
              <a:ext uri="{FF2B5EF4-FFF2-40B4-BE49-F238E27FC236}">
                <a16:creationId xmlns:a16="http://schemas.microsoft.com/office/drawing/2014/main" id="{F74ECAA6-A0AF-4AD1-B182-16A9F2626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2013846"/>
            <a:ext cx="4206874" cy="325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2" name="Text Box 11">
            <a:extLst>
              <a:ext uri="{FF2B5EF4-FFF2-40B4-BE49-F238E27FC236}">
                <a16:creationId xmlns:a16="http://schemas.microsoft.com/office/drawing/2014/main" id="{92DDFD6D-D0F2-4703-A1FE-720E3B9BD9FC}"/>
              </a:ext>
            </a:extLst>
          </p:cNvPr>
          <p:cNvSpPr txBox="1">
            <a:spLocks noChangeArrowheads="1"/>
          </p:cNvSpPr>
          <p:nvPr/>
        </p:nvSpPr>
        <p:spPr bwMode="auto">
          <a:xfrm>
            <a:off x="395288" y="1527175"/>
            <a:ext cx="7993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transistor in the figure has the following parameters;</a:t>
            </a:r>
          </a:p>
        </p:txBody>
      </p:sp>
      <p:graphicFrame>
        <p:nvGraphicFramePr>
          <p:cNvPr id="177163" name="Object 12">
            <a:extLst>
              <a:ext uri="{FF2B5EF4-FFF2-40B4-BE49-F238E27FC236}">
                <a16:creationId xmlns:a16="http://schemas.microsoft.com/office/drawing/2014/main" id="{6EF6B95D-0816-471B-B88D-5938E4C66C7F}"/>
              </a:ext>
            </a:extLst>
          </p:cNvPr>
          <p:cNvGraphicFramePr>
            <a:graphicFrameLocks noChangeAspect="1"/>
          </p:cNvGraphicFramePr>
          <p:nvPr>
            <p:extLst>
              <p:ext uri="{D42A27DB-BD31-4B8C-83A1-F6EECF244321}">
                <p14:modId xmlns:p14="http://schemas.microsoft.com/office/powerpoint/2010/main" val="1017805962"/>
              </p:ext>
            </p:extLst>
          </p:nvPr>
        </p:nvGraphicFramePr>
        <p:xfrm>
          <a:off x="1169988" y="2122488"/>
          <a:ext cx="3259137" cy="918107"/>
        </p:xfrm>
        <a:graphic>
          <a:graphicData uri="http://schemas.openxmlformats.org/presentationml/2006/ole">
            <mc:AlternateContent xmlns:mc="http://schemas.openxmlformats.org/markup-compatibility/2006">
              <mc:Choice xmlns:v="urn:schemas-microsoft-com:vml" Requires="v">
                <p:oleObj spid="_x0000_s177195" name="Equation" r:id="rId5" imgW="1726451" imgH="482391" progId="Equation.3">
                  <p:embed/>
                </p:oleObj>
              </mc:Choice>
              <mc:Fallback>
                <p:oleObj name="Equation" r:id="rId5" imgW="1726451" imgH="482391"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988" y="2122488"/>
                        <a:ext cx="3259137" cy="918107"/>
                      </a:xfrm>
                      <a:prstGeom prst="rect">
                        <a:avLst/>
                      </a:prstGeom>
                      <a:noFill/>
                      <a:ln>
                        <a:noFill/>
                      </a:ln>
                      <a:effectLst/>
                    </p:spPr>
                  </p:pic>
                </p:oleObj>
              </mc:Fallback>
            </mc:AlternateContent>
          </a:graphicData>
        </a:graphic>
      </p:graphicFrame>
      <p:sp>
        <p:nvSpPr>
          <p:cNvPr id="177164" name="Text Box 13">
            <a:extLst>
              <a:ext uri="{FF2B5EF4-FFF2-40B4-BE49-F238E27FC236}">
                <a16:creationId xmlns:a16="http://schemas.microsoft.com/office/drawing/2014/main" id="{0CEC259D-F97F-4459-B26F-0A67D492AED6}"/>
              </a:ext>
            </a:extLst>
          </p:cNvPr>
          <p:cNvSpPr txBox="1">
            <a:spLocks noChangeArrowheads="1"/>
          </p:cNvSpPr>
          <p:nvPr/>
        </p:nvSpPr>
        <p:spPr bwMode="auto">
          <a:xfrm>
            <a:off x="436563" y="3416300"/>
            <a:ext cx="384740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50000"/>
              </a:spcAft>
              <a:buFontTx/>
              <a:buNone/>
            </a:pPr>
            <a:r>
              <a:rPr lang="en-US" altLang="en-US" sz="2000" dirty="0">
                <a:latin typeface="Comic Sans MS" panose="030F0702030302020204" pitchFamily="66" charset="0"/>
              </a:rPr>
              <a:t>Design the circuit such that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DQ</a:t>
            </a:r>
            <a:r>
              <a:rPr lang="en-US" altLang="en-US" sz="2000" dirty="0">
                <a:latin typeface="Comic Sans MS" panose="030F0702030302020204" pitchFamily="66" charset="0"/>
              </a:rPr>
              <a:t> = 3 mA.</a:t>
            </a:r>
          </a:p>
          <a:p>
            <a:pPr eaLnBrk="1" hangingPunct="1">
              <a:spcBef>
                <a:spcPct val="0"/>
              </a:spcBef>
              <a:buFontTx/>
              <a:buNone/>
            </a:pPr>
            <a:r>
              <a:rPr lang="en-US" altLang="en-US" sz="2000" dirty="0">
                <a:latin typeface="Comic Sans MS" panose="030F0702030302020204" pitchFamily="66" charset="0"/>
              </a:rPr>
              <a:t>Determine the open-circuit small-signal </a:t>
            </a:r>
            <a:r>
              <a:rPr lang="en-US" altLang="en-US" sz="2000" b="1" dirty="0">
                <a:latin typeface="Comic Sans MS" panose="030F0702030302020204" pitchFamily="66" charset="0"/>
              </a:rPr>
              <a:t>voltage gain</a:t>
            </a:r>
            <a:r>
              <a:rPr lang="en-US" altLang="en-US" sz="2000" dirty="0">
                <a:latin typeface="Comic Sans MS" panose="030F0702030302020204" pitchFamily="66" charset="0"/>
              </a:rPr>
              <a:t> and </a:t>
            </a:r>
            <a:r>
              <a:rPr lang="en-US" altLang="en-US" sz="2000" b="1" dirty="0">
                <a:latin typeface="Comic Sans MS" panose="030F0702030302020204" pitchFamily="66" charset="0"/>
              </a:rPr>
              <a:t>output resistance</a:t>
            </a:r>
          </a:p>
        </p:txBody>
      </p:sp>
      <p:sp>
        <p:nvSpPr>
          <p:cNvPr id="177165" name="Text Box 14">
            <a:extLst>
              <a:ext uri="{FF2B5EF4-FFF2-40B4-BE49-F238E27FC236}">
                <a16:creationId xmlns:a16="http://schemas.microsoft.com/office/drawing/2014/main" id="{48D10EF7-E826-4B4A-8787-BB56199453E3}"/>
              </a:ext>
            </a:extLst>
          </p:cNvPr>
          <p:cNvSpPr txBox="1">
            <a:spLocks noChangeArrowheads="1"/>
          </p:cNvSpPr>
          <p:nvPr/>
        </p:nvSpPr>
        <p:spPr bwMode="auto">
          <a:xfrm>
            <a:off x="468313" y="6067425"/>
            <a:ext cx="66976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What value of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L</a:t>
            </a:r>
            <a:r>
              <a:rPr lang="en-US" altLang="en-US" sz="2000" dirty="0">
                <a:latin typeface="Comic Sans MS" panose="030F0702030302020204" pitchFamily="66" charset="0"/>
              </a:rPr>
              <a:t> will result in a 10% reduction in gain?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3">
            <a:extLst>
              <a:ext uri="{FF2B5EF4-FFF2-40B4-BE49-F238E27FC236}">
                <a16:creationId xmlns:a16="http://schemas.microsoft.com/office/drawing/2014/main" id="{B6FFCF0C-770E-40E7-B383-DAFAF50B5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C797B96-71AF-46B5-8BCC-7FA79BFB9104}" type="slidenum">
              <a:rPr lang="en-US" altLang="en-US" sz="1400">
                <a:latin typeface="Comic Sans MS" panose="030F0702030302020204" pitchFamily="66" charset="0"/>
              </a:rPr>
              <a:pPr>
                <a:spcBef>
                  <a:spcPct val="0"/>
                </a:spcBef>
                <a:buFontTx/>
                <a:buNone/>
              </a:pPr>
              <a:t>84</a:t>
            </a:fld>
            <a:endParaRPr lang="en-US" altLang="en-US" sz="1400" dirty="0">
              <a:latin typeface="Comic Sans MS" panose="030F0702030302020204" pitchFamily="66" charset="0"/>
            </a:endParaRPr>
          </a:p>
        </p:txBody>
      </p:sp>
      <p:sp>
        <p:nvSpPr>
          <p:cNvPr id="179203" name="Rectangle 2">
            <a:extLst>
              <a:ext uri="{FF2B5EF4-FFF2-40B4-BE49-F238E27FC236}">
                <a16:creationId xmlns:a16="http://schemas.microsoft.com/office/drawing/2014/main" id="{7DF28475-32AF-435B-8063-AFDD8DB5CD6A}"/>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9204" name="Rectangle 3">
            <a:extLst>
              <a:ext uri="{FF2B5EF4-FFF2-40B4-BE49-F238E27FC236}">
                <a16:creationId xmlns:a16="http://schemas.microsoft.com/office/drawing/2014/main" id="{BD5A3E75-8E6E-4178-9685-47E3789FE079}"/>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79205" name="Text Box 4">
            <a:extLst>
              <a:ext uri="{FF2B5EF4-FFF2-40B4-BE49-F238E27FC236}">
                <a16:creationId xmlns:a16="http://schemas.microsoft.com/office/drawing/2014/main" id="{4CA8C22D-88EE-4F2A-ABDF-1055A6E99BD0}"/>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79206" name="Text Box 5">
            <a:extLst>
              <a:ext uri="{FF2B5EF4-FFF2-40B4-BE49-F238E27FC236}">
                <a16:creationId xmlns:a16="http://schemas.microsoft.com/office/drawing/2014/main" id="{20E4511A-A97C-4B8A-89EE-6ECBEC00AD14}"/>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79207" name="Text Box 6">
            <a:extLst>
              <a:ext uri="{FF2B5EF4-FFF2-40B4-BE49-F238E27FC236}">
                <a16:creationId xmlns:a16="http://schemas.microsoft.com/office/drawing/2014/main" id="{22FCFD26-20A3-4FE1-B60B-4E542B8E2810}"/>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79208" name="Text Box 7">
            <a:extLst>
              <a:ext uri="{FF2B5EF4-FFF2-40B4-BE49-F238E27FC236}">
                <a16:creationId xmlns:a16="http://schemas.microsoft.com/office/drawing/2014/main" id="{86A9CD3C-0426-4FE9-812E-979093F138EF}"/>
              </a:ext>
            </a:extLst>
          </p:cNvPr>
          <p:cNvSpPr txBox="1">
            <a:spLocks noChangeArrowheads="1"/>
          </p:cNvSpPr>
          <p:nvPr/>
        </p:nvSpPr>
        <p:spPr bwMode="auto">
          <a:xfrm>
            <a:off x="2555875" y="727075"/>
            <a:ext cx="3145413"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a:t>
            </a:r>
          </a:p>
        </p:txBody>
      </p:sp>
      <p:pic>
        <p:nvPicPr>
          <p:cNvPr id="179209" name="Picture 13">
            <a:extLst>
              <a:ext uri="{FF2B5EF4-FFF2-40B4-BE49-F238E27FC236}">
                <a16:creationId xmlns:a16="http://schemas.microsoft.com/office/drawing/2014/main" id="{DCD1DBCA-DFBA-4762-8113-FEFC099EE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565400"/>
            <a:ext cx="29686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10" name="Text Box 14">
            <a:extLst>
              <a:ext uri="{FF2B5EF4-FFF2-40B4-BE49-F238E27FC236}">
                <a16:creationId xmlns:a16="http://schemas.microsoft.com/office/drawing/2014/main" id="{176116E6-83DB-42A5-8E3F-5F45F9E60B8B}"/>
              </a:ext>
            </a:extLst>
          </p:cNvPr>
          <p:cNvSpPr txBox="1">
            <a:spLocks noChangeArrowheads="1"/>
          </p:cNvSpPr>
          <p:nvPr/>
        </p:nvSpPr>
        <p:spPr bwMode="auto">
          <a:xfrm>
            <a:off x="6064250" y="1454150"/>
            <a:ext cx="254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circuit under dc condition</a:t>
            </a:r>
          </a:p>
        </p:txBody>
      </p:sp>
      <p:sp>
        <p:nvSpPr>
          <p:cNvPr id="179211" name="Text Box 15">
            <a:extLst>
              <a:ext uri="{FF2B5EF4-FFF2-40B4-BE49-F238E27FC236}">
                <a16:creationId xmlns:a16="http://schemas.microsoft.com/office/drawing/2014/main" id="{422968CB-B014-4F53-A59F-BC0999B7E5AC}"/>
              </a:ext>
            </a:extLst>
          </p:cNvPr>
          <p:cNvSpPr txBox="1">
            <a:spLocks noChangeArrowheads="1"/>
          </p:cNvSpPr>
          <p:nvPr/>
        </p:nvSpPr>
        <p:spPr bwMode="auto">
          <a:xfrm>
            <a:off x="447675" y="1647825"/>
            <a:ext cx="216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Since </a:t>
            </a:r>
            <a:r>
              <a:rPr lang="en-US" altLang="en-US" sz="2000" i="1" dirty="0">
                <a:latin typeface="Comic Sans MS" panose="030F0702030302020204" pitchFamily="66" charset="0"/>
              </a:rPr>
              <a:t>I</a:t>
            </a:r>
            <a:r>
              <a:rPr lang="en-US" altLang="en-US" sz="2000" i="1" baseline="-25000" dirty="0">
                <a:latin typeface="Comic Sans MS" panose="030F0702030302020204" pitchFamily="66" charset="0"/>
              </a:rPr>
              <a:t>D</a:t>
            </a:r>
            <a:r>
              <a:rPr lang="en-US" altLang="en-US" sz="2000" dirty="0">
                <a:latin typeface="Comic Sans MS" panose="030F0702030302020204" pitchFamily="66" charset="0"/>
              </a:rPr>
              <a:t> = 3 mA;</a:t>
            </a:r>
          </a:p>
        </p:txBody>
      </p:sp>
      <p:graphicFrame>
        <p:nvGraphicFramePr>
          <p:cNvPr id="179212" name="Object 16">
            <a:extLst>
              <a:ext uri="{FF2B5EF4-FFF2-40B4-BE49-F238E27FC236}">
                <a16:creationId xmlns:a16="http://schemas.microsoft.com/office/drawing/2014/main" id="{FB8CE0FC-738B-4DBD-B0C3-9F2E20280519}"/>
              </a:ext>
            </a:extLst>
          </p:cNvPr>
          <p:cNvGraphicFramePr>
            <a:graphicFrameLocks noChangeAspect="1"/>
          </p:cNvGraphicFramePr>
          <p:nvPr/>
        </p:nvGraphicFramePr>
        <p:xfrm>
          <a:off x="1258888" y="2349500"/>
          <a:ext cx="2392362" cy="508000"/>
        </p:xfrm>
        <a:graphic>
          <a:graphicData uri="http://schemas.openxmlformats.org/presentationml/2006/ole">
            <mc:AlternateContent xmlns:mc="http://schemas.openxmlformats.org/markup-compatibility/2006">
              <mc:Choice xmlns:v="urn:schemas-microsoft-com:vml" Requires="v">
                <p:oleObj spid="_x0000_s179304" name="Equation" r:id="rId5" imgW="1143000" imgH="241300" progId="Equation.3">
                  <p:embed/>
                </p:oleObj>
              </mc:Choice>
              <mc:Fallback>
                <p:oleObj name="Equation" r:id="rId5" imgW="1143000" imgH="2413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349500"/>
                        <a:ext cx="239236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13" name="Object 17">
            <a:extLst>
              <a:ext uri="{FF2B5EF4-FFF2-40B4-BE49-F238E27FC236}">
                <a16:creationId xmlns:a16="http://schemas.microsoft.com/office/drawing/2014/main" id="{5BA00DA3-2718-482F-9DA6-27151661A23B}"/>
              </a:ext>
            </a:extLst>
          </p:cNvPr>
          <p:cNvGraphicFramePr>
            <a:graphicFrameLocks noChangeAspect="1"/>
          </p:cNvGraphicFramePr>
          <p:nvPr/>
        </p:nvGraphicFramePr>
        <p:xfrm>
          <a:off x="1187450" y="3789363"/>
          <a:ext cx="3136900" cy="508000"/>
        </p:xfrm>
        <a:graphic>
          <a:graphicData uri="http://schemas.openxmlformats.org/presentationml/2006/ole">
            <mc:AlternateContent xmlns:mc="http://schemas.openxmlformats.org/markup-compatibility/2006">
              <mc:Choice xmlns:v="urn:schemas-microsoft-com:vml" Requires="v">
                <p:oleObj spid="_x0000_s179305" name="Equation" r:id="rId7" imgW="1497950" imgH="241195" progId="Equation.3">
                  <p:embed/>
                </p:oleObj>
              </mc:Choice>
              <mc:Fallback>
                <p:oleObj name="Equation" r:id="rId7" imgW="1497950" imgH="241195"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789363"/>
                        <a:ext cx="31369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14" name="Text Box 18">
            <a:extLst>
              <a:ext uri="{FF2B5EF4-FFF2-40B4-BE49-F238E27FC236}">
                <a16:creationId xmlns:a16="http://schemas.microsoft.com/office/drawing/2014/main" id="{841AA252-8D91-4366-A244-D2D84EC5C9D5}"/>
              </a:ext>
            </a:extLst>
          </p:cNvPr>
          <p:cNvSpPr txBox="1">
            <a:spLocks noChangeArrowheads="1"/>
          </p:cNvSpPr>
          <p:nvPr/>
        </p:nvSpPr>
        <p:spPr bwMode="auto">
          <a:xfrm>
            <a:off x="519113" y="3016250"/>
            <a:ext cx="51956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Because G is at ground potential, we have;</a:t>
            </a:r>
          </a:p>
        </p:txBody>
      </p:sp>
      <p:graphicFrame>
        <p:nvGraphicFramePr>
          <p:cNvPr id="179215" name="Object 19">
            <a:extLst>
              <a:ext uri="{FF2B5EF4-FFF2-40B4-BE49-F238E27FC236}">
                <a16:creationId xmlns:a16="http://schemas.microsoft.com/office/drawing/2014/main" id="{216B1D0C-5CAB-4C9E-8796-5BEABC30E02D}"/>
              </a:ext>
            </a:extLst>
          </p:cNvPr>
          <p:cNvGraphicFramePr>
            <a:graphicFrameLocks noChangeAspect="1"/>
          </p:cNvGraphicFramePr>
          <p:nvPr/>
        </p:nvGraphicFramePr>
        <p:xfrm>
          <a:off x="1187450" y="5229225"/>
          <a:ext cx="2578100" cy="561975"/>
        </p:xfrm>
        <a:graphic>
          <a:graphicData uri="http://schemas.openxmlformats.org/presentationml/2006/ole">
            <mc:AlternateContent xmlns:mc="http://schemas.openxmlformats.org/markup-compatibility/2006">
              <mc:Choice xmlns:v="urn:schemas-microsoft-com:vml" Requires="v">
                <p:oleObj spid="_x0000_s179306" name="Equation" r:id="rId9" imgW="1231366" imgH="266584" progId="Equation.3">
                  <p:embed/>
                </p:oleObj>
              </mc:Choice>
              <mc:Fallback>
                <p:oleObj name="Equation" r:id="rId9" imgW="1231366" imgH="266584"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229225"/>
                        <a:ext cx="25781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16" name="Text Box 20">
            <a:extLst>
              <a:ext uri="{FF2B5EF4-FFF2-40B4-BE49-F238E27FC236}">
                <a16:creationId xmlns:a16="http://schemas.microsoft.com/office/drawing/2014/main" id="{2092D981-04EF-420C-B5B1-769F17B37652}"/>
              </a:ext>
            </a:extLst>
          </p:cNvPr>
          <p:cNvSpPr txBox="1">
            <a:spLocks noChangeArrowheads="1"/>
          </p:cNvSpPr>
          <p:nvPr/>
        </p:nvSpPr>
        <p:spPr bwMode="auto">
          <a:xfrm>
            <a:off x="592138" y="4527550"/>
            <a:ext cx="4700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equation for the drain current is;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a:extLst>
              <a:ext uri="{FF2B5EF4-FFF2-40B4-BE49-F238E27FC236}">
                <a16:creationId xmlns:a16="http://schemas.microsoft.com/office/drawing/2014/main" id="{67E3753F-9864-4A7F-A0F7-48479DAE27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1BC28EE-F371-49BE-A6D6-EBCB43A930C1}" type="slidenum">
              <a:rPr lang="en-US" altLang="en-US" sz="1400">
                <a:latin typeface="Comic Sans MS" panose="030F0702030302020204" pitchFamily="66" charset="0"/>
              </a:rPr>
              <a:pPr>
                <a:spcBef>
                  <a:spcPct val="0"/>
                </a:spcBef>
                <a:buFontTx/>
                <a:buNone/>
              </a:pPr>
              <a:t>85</a:t>
            </a:fld>
            <a:endParaRPr lang="en-US" altLang="en-US" sz="1400" dirty="0">
              <a:latin typeface="Comic Sans MS" panose="030F0702030302020204" pitchFamily="66" charset="0"/>
            </a:endParaRPr>
          </a:p>
        </p:txBody>
      </p:sp>
      <p:sp>
        <p:nvSpPr>
          <p:cNvPr id="181251" name="Rectangle 2">
            <a:extLst>
              <a:ext uri="{FF2B5EF4-FFF2-40B4-BE49-F238E27FC236}">
                <a16:creationId xmlns:a16="http://schemas.microsoft.com/office/drawing/2014/main" id="{3D71F64C-309B-458F-81B1-95863CC502C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1252" name="Rectangle 3">
            <a:extLst>
              <a:ext uri="{FF2B5EF4-FFF2-40B4-BE49-F238E27FC236}">
                <a16:creationId xmlns:a16="http://schemas.microsoft.com/office/drawing/2014/main" id="{65555C17-1FBB-4FF6-A281-FFE6343E4F57}"/>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1253" name="Text Box 4">
            <a:extLst>
              <a:ext uri="{FF2B5EF4-FFF2-40B4-BE49-F238E27FC236}">
                <a16:creationId xmlns:a16="http://schemas.microsoft.com/office/drawing/2014/main" id="{BEDB9C5E-67E6-4EB8-BDA8-695BE8C0FBBC}"/>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81254" name="Text Box 5">
            <a:extLst>
              <a:ext uri="{FF2B5EF4-FFF2-40B4-BE49-F238E27FC236}">
                <a16:creationId xmlns:a16="http://schemas.microsoft.com/office/drawing/2014/main" id="{AE25A104-7EC1-4039-A5FD-739C906F9EB9}"/>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81255" name="Text Box 6">
            <a:extLst>
              <a:ext uri="{FF2B5EF4-FFF2-40B4-BE49-F238E27FC236}">
                <a16:creationId xmlns:a16="http://schemas.microsoft.com/office/drawing/2014/main" id="{5D5FEDED-FE54-4FFD-9D1B-2CBCA0DFAE68}"/>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81256" name="Text Box 7">
            <a:extLst>
              <a:ext uri="{FF2B5EF4-FFF2-40B4-BE49-F238E27FC236}">
                <a16:creationId xmlns:a16="http://schemas.microsoft.com/office/drawing/2014/main" id="{E5F2240E-9CB8-42A5-9BB3-4179660CC521}"/>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81257" name="Picture 8">
            <a:extLst>
              <a:ext uri="{FF2B5EF4-FFF2-40B4-BE49-F238E27FC236}">
                <a16:creationId xmlns:a16="http://schemas.microsoft.com/office/drawing/2014/main" id="{ED2C4157-AD3C-4A05-8870-CE1A3B715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565400"/>
            <a:ext cx="29686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1258" name="Object 14">
            <a:extLst>
              <a:ext uri="{FF2B5EF4-FFF2-40B4-BE49-F238E27FC236}">
                <a16:creationId xmlns:a16="http://schemas.microsoft.com/office/drawing/2014/main" id="{912AA532-0D60-4939-888E-3D2D8EEC544E}"/>
              </a:ext>
            </a:extLst>
          </p:cNvPr>
          <p:cNvGraphicFramePr>
            <a:graphicFrameLocks noChangeAspect="1"/>
          </p:cNvGraphicFramePr>
          <p:nvPr/>
        </p:nvGraphicFramePr>
        <p:xfrm>
          <a:off x="1187450" y="2047875"/>
          <a:ext cx="3136900" cy="587375"/>
        </p:xfrm>
        <a:graphic>
          <a:graphicData uri="http://schemas.openxmlformats.org/presentationml/2006/ole">
            <mc:AlternateContent xmlns:mc="http://schemas.openxmlformats.org/markup-compatibility/2006">
              <mc:Choice xmlns:v="urn:schemas-microsoft-com:vml" Requires="v">
                <p:oleObj spid="_x0000_s181382" name="Equation" r:id="rId5" imgW="1498600" imgH="279400" progId="Equation.3">
                  <p:embed/>
                </p:oleObj>
              </mc:Choice>
              <mc:Fallback>
                <p:oleObj name="Equation" r:id="rId5" imgW="1498600" imgH="2794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047875"/>
                        <a:ext cx="31369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59" name="Text Box 15">
            <a:extLst>
              <a:ext uri="{FF2B5EF4-FFF2-40B4-BE49-F238E27FC236}">
                <a16:creationId xmlns:a16="http://schemas.microsoft.com/office/drawing/2014/main" id="{E14A5DE5-2FB4-4102-9C86-A96A3F213A15}"/>
              </a:ext>
            </a:extLst>
          </p:cNvPr>
          <p:cNvSpPr txBox="1">
            <a:spLocks noChangeArrowheads="1"/>
          </p:cNvSpPr>
          <p:nvPr/>
        </p:nvSpPr>
        <p:spPr bwMode="auto">
          <a:xfrm>
            <a:off x="395288" y="1412875"/>
            <a:ext cx="3033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Substituting values;</a:t>
            </a:r>
          </a:p>
        </p:txBody>
      </p:sp>
      <p:graphicFrame>
        <p:nvGraphicFramePr>
          <p:cNvPr id="181260" name="Object 18">
            <a:extLst>
              <a:ext uri="{FF2B5EF4-FFF2-40B4-BE49-F238E27FC236}">
                <a16:creationId xmlns:a16="http://schemas.microsoft.com/office/drawing/2014/main" id="{8B093DD2-555B-437A-9697-E940D2F2E23F}"/>
              </a:ext>
            </a:extLst>
          </p:cNvPr>
          <p:cNvGraphicFramePr>
            <a:graphicFrameLocks noChangeAspect="1"/>
          </p:cNvGraphicFramePr>
          <p:nvPr/>
        </p:nvGraphicFramePr>
        <p:xfrm>
          <a:off x="1162050" y="3357563"/>
          <a:ext cx="2473325" cy="912812"/>
        </p:xfrm>
        <a:graphic>
          <a:graphicData uri="http://schemas.openxmlformats.org/presentationml/2006/ole">
            <mc:AlternateContent xmlns:mc="http://schemas.openxmlformats.org/markup-compatibility/2006">
              <mc:Choice xmlns:v="urn:schemas-microsoft-com:vml" Requires="v">
                <p:oleObj spid="_x0000_s181383" name="Equation" r:id="rId7" imgW="1180588" imgH="431613" progId="Equation.3">
                  <p:embed/>
                </p:oleObj>
              </mc:Choice>
              <mc:Fallback>
                <p:oleObj name="Equation" r:id="rId7" imgW="1180588" imgH="431613"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2050" y="3357563"/>
                        <a:ext cx="24733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61" name="Text Box 22">
            <a:extLst>
              <a:ext uri="{FF2B5EF4-FFF2-40B4-BE49-F238E27FC236}">
                <a16:creationId xmlns:a16="http://schemas.microsoft.com/office/drawing/2014/main" id="{1E717547-52FE-4A58-AA39-38D791791ECF}"/>
              </a:ext>
            </a:extLst>
          </p:cNvPr>
          <p:cNvSpPr txBox="1">
            <a:spLocks noChangeArrowheads="1"/>
          </p:cNvSpPr>
          <p:nvPr/>
        </p:nvSpPr>
        <p:spPr bwMode="auto">
          <a:xfrm>
            <a:off x="395288" y="2871788"/>
            <a:ext cx="668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Or;</a:t>
            </a:r>
          </a:p>
        </p:txBody>
      </p:sp>
      <p:graphicFrame>
        <p:nvGraphicFramePr>
          <p:cNvPr id="181262" name="Object 23">
            <a:extLst>
              <a:ext uri="{FF2B5EF4-FFF2-40B4-BE49-F238E27FC236}">
                <a16:creationId xmlns:a16="http://schemas.microsoft.com/office/drawing/2014/main" id="{6861280C-700F-4149-9D31-CA4C464AF8FC}"/>
              </a:ext>
            </a:extLst>
          </p:cNvPr>
          <p:cNvGraphicFramePr>
            <a:graphicFrameLocks noChangeAspect="1"/>
          </p:cNvGraphicFramePr>
          <p:nvPr/>
        </p:nvGraphicFramePr>
        <p:xfrm>
          <a:off x="1258888" y="5754688"/>
          <a:ext cx="1728787" cy="482600"/>
        </p:xfrm>
        <a:graphic>
          <a:graphicData uri="http://schemas.openxmlformats.org/presentationml/2006/ole">
            <mc:AlternateContent xmlns:mc="http://schemas.openxmlformats.org/markup-compatibility/2006">
              <mc:Choice xmlns:v="urn:schemas-microsoft-com:vml" Requires="v">
                <p:oleObj spid="_x0000_s181384" name="Equation" r:id="rId9" imgW="825500" imgH="228600" progId="Equation.3">
                  <p:embed/>
                </p:oleObj>
              </mc:Choice>
              <mc:Fallback>
                <p:oleObj name="Equation" r:id="rId9" imgW="825500" imgH="2286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754688"/>
                        <a:ext cx="17287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1263" name="Object 24">
            <a:extLst>
              <a:ext uri="{FF2B5EF4-FFF2-40B4-BE49-F238E27FC236}">
                <a16:creationId xmlns:a16="http://schemas.microsoft.com/office/drawing/2014/main" id="{B271EB8B-1EB2-4466-8ECD-96064132C2D1}"/>
              </a:ext>
            </a:extLst>
          </p:cNvPr>
          <p:cNvGraphicFramePr>
            <a:graphicFrameLocks noChangeAspect="1"/>
          </p:cNvGraphicFramePr>
          <p:nvPr/>
        </p:nvGraphicFramePr>
        <p:xfrm>
          <a:off x="4356100" y="5683250"/>
          <a:ext cx="1541463" cy="482600"/>
        </p:xfrm>
        <a:graphic>
          <a:graphicData uri="http://schemas.openxmlformats.org/presentationml/2006/ole">
            <mc:AlternateContent xmlns:mc="http://schemas.openxmlformats.org/markup-compatibility/2006">
              <mc:Choice xmlns:v="urn:schemas-microsoft-com:vml" Requires="v">
                <p:oleObj spid="_x0000_s181385" name="Equation" r:id="rId11" imgW="736600" imgH="228600" progId="Equation.3">
                  <p:embed/>
                </p:oleObj>
              </mc:Choice>
              <mc:Fallback>
                <p:oleObj name="Equation" r:id="rId11" imgW="736600" imgH="22860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5683250"/>
                        <a:ext cx="154146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64" name="Text Box 25">
            <a:extLst>
              <a:ext uri="{FF2B5EF4-FFF2-40B4-BE49-F238E27FC236}">
                <a16:creationId xmlns:a16="http://schemas.microsoft.com/office/drawing/2014/main" id="{5B06DC16-8A09-4BEE-8287-89AFB597A209}"/>
              </a:ext>
            </a:extLst>
          </p:cNvPr>
          <p:cNvSpPr txBox="1">
            <a:spLocks noChangeArrowheads="1"/>
          </p:cNvSpPr>
          <p:nvPr/>
        </p:nvSpPr>
        <p:spPr bwMode="auto">
          <a:xfrm>
            <a:off x="519113" y="4600575"/>
            <a:ext cx="4700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above equation gives us two values;</a:t>
            </a:r>
          </a:p>
        </p:txBody>
      </p:sp>
      <p:sp>
        <p:nvSpPr>
          <p:cNvPr id="181265" name="Text Box 26">
            <a:extLst>
              <a:ext uri="{FF2B5EF4-FFF2-40B4-BE49-F238E27FC236}">
                <a16:creationId xmlns:a16="http://schemas.microsoft.com/office/drawing/2014/main" id="{3E4D8A12-476D-4DBD-8946-3062A6DF3874}"/>
              </a:ext>
            </a:extLst>
          </p:cNvPr>
          <p:cNvSpPr txBox="1">
            <a:spLocks noChangeArrowheads="1"/>
          </p:cNvSpPr>
          <p:nvPr/>
        </p:nvSpPr>
        <p:spPr bwMode="auto">
          <a:xfrm>
            <a:off x="3327400" y="570865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or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3">
            <a:extLst>
              <a:ext uri="{FF2B5EF4-FFF2-40B4-BE49-F238E27FC236}">
                <a16:creationId xmlns:a16="http://schemas.microsoft.com/office/drawing/2014/main" id="{FF59ABCC-CFEE-44BC-9F19-0A444ECDBC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EBB235F-D7BC-40EB-B4A3-45FC6BBC5DBE}" type="slidenum">
              <a:rPr lang="en-US" altLang="en-US" sz="1400">
                <a:latin typeface="Comic Sans MS" panose="030F0702030302020204" pitchFamily="66" charset="0"/>
              </a:rPr>
              <a:pPr>
                <a:spcBef>
                  <a:spcPct val="0"/>
                </a:spcBef>
                <a:buFontTx/>
                <a:buNone/>
              </a:pPr>
              <a:t>86</a:t>
            </a:fld>
            <a:endParaRPr lang="en-US" altLang="en-US" sz="1400" dirty="0">
              <a:latin typeface="Comic Sans MS" panose="030F0702030302020204" pitchFamily="66" charset="0"/>
            </a:endParaRPr>
          </a:p>
        </p:txBody>
      </p:sp>
      <p:sp>
        <p:nvSpPr>
          <p:cNvPr id="183299" name="Rectangle 2">
            <a:extLst>
              <a:ext uri="{FF2B5EF4-FFF2-40B4-BE49-F238E27FC236}">
                <a16:creationId xmlns:a16="http://schemas.microsoft.com/office/drawing/2014/main" id="{0EAE127E-D992-43FB-B223-E23F99BDA95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3300" name="Rectangle 3">
            <a:extLst>
              <a:ext uri="{FF2B5EF4-FFF2-40B4-BE49-F238E27FC236}">
                <a16:creationId xmlns:a16="http://schemas.microsoft.com/office/drawing/2014/main" id="{ACDBAA65-5EE8-49DF-A0B4-DF1C0112AADE}"/>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3301" name="Text Box 4">
            <a:extLst>
              <a:ext uri="{FF2B5EF4-FFF2-40B4-BE49-F238E27FC236}">
                <a16:creationId xmlns:a16="http://schemas.microsoft.com/office/drawing/2014/main" id="{C2977D66-5D2F-44AD-AE70-75DA6495078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83302" name="Text Box 5">
            <a:extLst>
              <a:ext uri="{FF2B5EF4-FFF2-40B4-BE49-F238E27FC236}">
                <a16:creationId xmlns:a16="http://schemas.microsoft.com/office/drawing/2014/main" id="{F5BE5C9B-9396-4334-A703-BDC2621F73E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83303" name="Text Box 6">
            <a:extLst>
              <a:ext uri="{FF2B5EF4-FFF2-40B4-BE49-F238E27FC236}">
                <a16:creationId xmlns:a16="http://schemas.microsoft.com/office/drawing/2014/main" id="{2D46A9DC-FF94-4DED-A853-346A435DAF84}"/>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83304" name="Text Box 7">
            <a:extLst>
              <a:ext uri="{FF2B5EF4-FFF2-40B4-BE49-F238E27FC236}">
                <a16:creationId xmlns:a16="http://schemas.microsoft.com/office/drawing/2014/main" id="{8D2AB193-BF7E-49F5-88BC-F1211E8449D1}"/>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83305" name="Picture 8">
            <a:extLst>
              <a:ext uri="{FF2B5EF4-FFF2-40B4-BE49-F238E27FC236}">
                <a16:creationId xmlns:a16="http://schemas.microsoft.com/office/drawing/2014/main" id="{3A70E38E-7A11-4791-AED1-E5C2DEC8A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565400"/>
            <a:ext cx="29686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6" name="Text Box 16">
            <a:extLst>
              <a:ext uri="{FF2B5EF4-FFF2-40B4-BE49-F238E27FC236}">
                <a16:creationId xmlns:a16="http://schemas.microsoft.com/office/drawing/2014/main" id="{B1F6286A-44B9-47BC-B552-DD9D0922192C}"/>
              </a:ext>
            </a:extLst>
          </p:cNvPr>
          <p:cNvSpPr txBox="1">
            <a:spLocks noChangeArrowheads="1"/>
          </p:cNvSpPr>
          <p:nvPr/>
        </p:nvSpPr>
        <p:spPr bwMode="auto">
          <a:xfrm>
            <a:off x="468313" y="1603375"/>
            <a:ext cx="681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For</a:t>
            </a:r>
          </a:p>
        </p:txBody>
      </p:sp>
      <p:graphicFrame>
        <p:nvGraphicFramePr>
          <p:cNvPr id="183307" name="Object 17">
            <a:extLst>
              <a:ext uri="{FF2B5EF4-FFF2-40B4-BE49-F238E27FC236}">
                <a16:creationId xmlns:a16="http://schemas.microsoft.com/office/drawing/2014/main" id="{452F7823-AAD1-4502-A4D6-7D348724E3B8}"/>
              </a:ext>
            </a:extLst>
          </p:cNvPr>
          <p:cNvGraphicFramePr>
            <a:graphicFrameLocks noChangeAspect="1"/>
          </p:cNvGraphicFramePr>
          <p:nvPr/>
        </p:nvGraphicFramePr>
        <p:xfrm>
          <a:off x="1187450" y="1595438"/>
          <a:ext cx="1728788" cy="482600"/>
        </p:xfrm>
        <a:graphic>
          <a:graphicData uri="http://schemas.openxmlformats.org/presentationml/2006/ole">
            <mc:AlternateContent xmlns:mc="http://schemas.openxmlformats.org/markup-compatibility/2006">
              <mc:Choice xmlns:v="urn:schemas-microsoft-com:vml" Requires="v">
                <p:oleObj spid="_x0000_s183430" name="Equation" r:id="rId5" imgW="825500" imgH="228600" progId="Equation.3">
                  <p:embed/>
                </p:oleObj>
              </mc:Choice>
              <mc:Fallback>
                <p:oleObj name="Equation" r:id="rId5" imgW="825500" imgH="2286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1595438"/>
                        <a:ext cx="17287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08" name="Object 18">
            <a:extLst>
              <a:ext uri="{FF2B5EF4-FFF2-40B4-BE49-F238E27FC236}">
                <a16:creationId xmlns:a16="http://schemas.microsoft.com/office/drawing/2014/main" id="{4AC4E3E8-4B1B-4F5C-93ED-DC818F08076D}"/>
              </a:ext>
            </a:extLst>
          </p:cNvPr>
          <p:cNvGraphicFramePr>
            <a:graphicFrameLocks noChangeAspect="1"/>
          </p:cNvGraphicFramePr>
          <p:nvPr/>
        </p:nvGraphicFramePr>
        <p:xfrm>
          <a:off x="1187450" y="2349500"/>
          <a:ext cx="3560763" cy="909638"/>
        </p:xfrm>
        <a:graphic>
          <a:graphicData uri="http://schemas.openxmlformats.org/presentationml/2006/ole">
            <mc:AlternateContent xmlns:mc="http://schemas.openxmlformats.org/markup-compatibility/2006">
              <mc:Choice xmlns:v="urn:schemas-microsoft-com:vml" Requires="v">
                <p:oleObj spid="_x0000_s183431" name="Equation" r:id="rId7" imgW="1701800" imgH="431800" progId="Equation.3">
                  <p:embed/>
                </p:oleObj>
              </mc:Choice>
              <mc:Fallback>
                <p:oleObj name="Equation" r:id="rId7" imgW="1701800" imgH="4318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2349500"/>
                        <a:ext cx="3560763"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09" name="Text Box 19">
            <a:extLst>
              <a:ext uri="{FF2B5EF4-FFF2-40B4-BE49-F238E27FC236}">
                <a16:creationId xmlns:a16="http://schemas.microsoft.com/office/drawing/2014/main" id="{74C5A304-AB5D-4878-B14F-82EFFDE95E72}"/>
              </a:ext>
            </a:extLst>
          </p:cNvPr>
          <p:cNvSpPr txBox="1">
            <a:spLocks noChangeArrowheads="1"/>
          </p:cNvSpPr>
          <p:nvPr/>
        </p:nvSpPr>
        <p:spPr bwMode="auto">
          <a:xfrm>
            <a:off x="611188" y="3403600"/>
            <a:ext cx="4607352" cy="461665"/>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(unrealistic because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SG</a:t>
            </a:r>
            <a:r>
              <a:rPr lang="en-US" altLang="en-US" sz="2400" dirty="0">
                <a:latin typeface="Comic Sans MS" panose="030F0702030302020204" pitchFamily="66" charset="0"/>
              </a:rPr>
              <a:t> &lt; |</a:t>
            </a:r>
            <a:r>
              <a:rPr lang="en-US" altLang="en-US" sz="2400" i="1" dirty="0">
                <a:latin typeface="Comic Sans MS" panose="030F0702030302020204" pitchFamily="66" charset="0"/>
              </a:rPr>
              <a:t>V</a:t>
            </a:r>
            <a:r>
              <a:rPr lang="en-US" altLang="en-US" sz="2400" i="1" baseline="-25000" dirty="0">
                <a:latin typeface="Comic Sans MS" panose="030F0702030302020204" pitchFamily="66" charset="0"/>
              </a:rPr>
              <a:t>TP</a:t>
            </a:r>
            <a:r>
              <a:rPr lang="en-US" altLang="en-US" sz="2400" dirty="0">
                <a:latin typeface="Comic Sans MS" panose="030F0702030302020204" pitchFamily="66" charset="0"/>
              </a:rPr>
              <a:t>|</a:t>
            </a:r>
            <a:endParaRPr lang="en-US" altLang="en-US" sz="2400" i="1" baseline="-25000" dirty="0">
              <a:latin typeface="Comic Sans MS" panose="030F0702030302020204" pitchFamily="66" charset="0"/>
            </a:endParaRPr>
          </a:p>
        </p:txBody>
      </p:sp>
      <p:sp>
        <p:nvSpPr>
          <p:cNvPr id="183310" name="Text Box 20">
            <a:extLst>
              <a:ext uri="{FF2B5EF4-FFF2-40B4-BE49-F238E27FC236}">
                <a16:creationId xmlns:a16="http://schemas.microsoft.com/office/drawing/2014/main" id="{847B6B62-0FBC-4C41-8674-5E2D9C0BA4FC}"/>
              </a:ext>
            </a:extLst>
          </p:cNvPr>
          <p:cNvSpPr txBox="1">
            <a:spLocks noChangeArrowheads="1"/>
          </p:cNvSpPr>
          <p:nvPr/>
        </p:nvSpPr>
        <p:spPr bwMode="auto">
          <a:xfrm>
            <a:off x="468313" y="4249738"/>
            <a:ext cx="681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For</a:t>
            </a:r>
          </a:p>
        </p:txBody>
      </p:sp>
      <p:graphicFrame>
        <p:nvGraphicFramePr>
          <p:cNvPr id="183311" name="Object 21">
            <a:extLst>
              <a:ext uri="{FF2B5EF4-FFF2-40B4-BE49-F238E27FC236}">
                <a16:creationId xmlns:a16="http://schemas.microsoft.com/office/drawing/2014/main" id="{EE60974B-5CD5-41B6-BF57-A01F01A9997B}"/>
              </a:ext>
            </a:extLst>
          </p:cNvPr>
          <p:cNvGraphicFramePr>
            <a:graphicFrameLocks noChangeAspect="1"/>
          </p:cNvGraphicFramePr>
          <p:nvPr/>
        </p:nvGraphicFramePr>
        <p:xfrm>
          <a:off x="1279525" y="4241800"/>
          <a:ext cx="1543050" cy="482600"/>
        </p:xfrm>
        <a:graphic>
          <a:graphicData uri="http://schemas.openxmlformats.org/presentationml/2006/ole">
            <mc:AlternateContent xmlns:mc="http://schemas.openxmlformats.org/markup-compatibility/2006">
              <mc:Choice xmlns:v="urn:schemas-microsoft-com:vml" Requires="v">
                <p:oleObj spid="_x0000_s183432" name="Equation" r:id="rId9" imgW="736600" imgH="228600" progId="Equation.3">
                  <p:embed/>
                </p:oleObj>
              </mc:Choice>
              <mc:Fallback>
                <p:oleObj name="Equation" r:id="rId9" imgW="736600" imgH="22860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525" y="4241800"/>
                        <a:ext cx="15430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12" name="Object 22">
            <a:extLst>
              <a:ext uri="{FF2B5EF4-FFF2-40B4-BE49-F238E27FC236}">
                <a16:creationId xmlns:a16="http://schemas.microsoft.com/office/drawing/2014/main" id="{547C31BD-A1F7-4E26-A676-FB28D3C65666}"/>
              </a:ext>
            </a:extLst>
          </p:cNvPr>
          <p:cNvGraphicFramePr>
            <a:graphicFrameLocks noChangeAspect="1"/>
          </p:cNvGraphicFramePr>
          <p:nvPr/>
        </p:nvGraphicFramePr>
        <p:xfrm>
          <a:off x="1049338" y="4941888"/>
          <a:ext cx="3773487" cy="909637"/>
        </p:xfrm>
        <a:graphic>
          <a:graphicData uri="http://schemas.openxmlformats.org/presentationml/2006/ole">
            <mc:AlternateContent xmlns:mc="http://schemas.openxmlformats.org/markup-compatibility/2006">
              <mc:Choice xmlns:v="urn:schemas-microsoft-com:vml" Requires="v">
                <p:oleObj spid="_x0000_s183433" name="Equation" r:id="rId11" imgW="1803400" imgH="431800" progId="Equation.3">
                  <p:embed/>
                </p:oleObj>
              </mc:Choice>
              <mc:Fallback>
                <p:oleObj name="Equation" r:id="rId11" imgW="1803400" imgH="43180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9338" y="4941888"/>
                        <a:ext cx="3773487"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3313" name="Text Box 23">
            <a:extLst>
              <a:ext uri="{FF2B5EF4-FFF2-40B4-BE49-F238E27FC236}">
                <a16:creationId xmlns:a16="http://schemas.microsoft.com/office/drawing/2014/main" id="{A8515EC7-4D50-482B-BA6A-46565F2C8309}"/>
              </a:ext>
            </a:extLst>
          </p:cNvPr>
          <p:cNvSpPr txBox="1">
            <a:spLocks noChangeArrowheads="1"/>
          </p:cNvSpPr>
          <p:nvPr/>
        </p:nvSpPr>
        <p:spPr bwMode="auto">
          <a:xfrm>
            <a:off x="735013" y="5967413"/>
            <a:ext cx="1954381" cy="461665"/>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(acceptable)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a:extLst>
              <a:ext uri="{FF2B5EF4-FFF2-40B4-BE49-F238E27FC236}">
                <a16:creationId xmlns:a16="http://schemas.microsoft.com/office/drawing/2014/main" id="{C6C2E569-9513-4235-8FEB-A691696587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8C5A5CF-C367-4BD3-B4DB-D5B4236D421C}" type="slidenum">
              <a:rPr lang="en-US" altLang="en-US" sz="1400">
                <a:latin typeface="Comic Sans MS" panose="030F0702030302020204" pitchFamily="66" charset="0"/>
              </a:rPr>
              <a:pPr>
                <a:spcBef>
                  <a:spcPct val="0"/>
                </a:spcBef>
                <a:buFontTx/>
                <a:buNone/>
              </a:pPr>
              <a:t>87</a:t>
            </a:fld>
            <a:endParaRPr lang="en-US" altLang="en-US" sz="1400" dirty="0">
              <a:latin typeface="Comic Sans MS" panose="030F0702030302020204" pitchFamily="66" charset="0"/>
            </a:endParaRPr>
          </a:p>
        </p:txBody>
      </p:sp>
      <p:sp>
        <p:nvSpPr>
          <p:cNvPr id="185347" name="Rectangle 2">
            <a:extLst>
              <a:ext uri="{FF2B5EF4-FFF2-40B4-BE49-F238E27FC236}">
                <a16:creationId xmlns:a16="http://schemas.microsoft.com/office/drawing/2014/main" id="{D5464F6D-88A4-44E4-B101-9A9F4C5A60B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5348" name="Rectangle 3">
            <a:extLst>
              <a:ext uri="{FF2B5EF4-FFF2-40B4-BE49-F238E27FC236}">
                <a16:creationId xmlns:a16="http://schemas.microsoft.com/office/drawing/2014/main" id="{897DE108-91F5-45A3-9C0F-CB621A9146F2}"/>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5349" name="Text Box 4">
            <a:extLst>
              <a:ext uri="{FF2B5EF4-FFF2-40B4-BE49-F238E27FC236}">
                <a16:creationId xmlns:a16="http://schemas.microsoft.com/office/drawing/2014/main" id="{C9CADF0B-87A7-44C8-9910-64F6BAAC544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85350" name="Text Box 5">
            <a:extLst>
              <a:ext uri="{FF2B5EF4-FFF2-40B4-BE49-F238E27FC236}">
                <a16:creationId xmlns:a16="http://schemas.microsoft.com/office/drawing/2014/main" id="{B51E2815-6711-4C70-B0C6-5119A6BFAF6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85351" name="Text Box 6">
            <a:extLst>
              <a:ext uri="{FF2B5EF4-FFF2-40B4-BE49-F238E27FC236}">
                <a16:creationId xmlns:a16="http://schemas.microsoft.com/office/drawing/2014/main" id="{98B7D9FC-1B2D-4879-8834-70C8DEEAD858}"/>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85352" name="Text Box 7">
            <a:extLst>
              <a:ext uri="{FF2B5EF4-FFF2-40B4-BE49-F238E27FC236}">
                <a16:creationId xmlns:a16="http://schemas.microsoft.com/office/drawing/2014/main" id="{43D9A16F-DFBE-4DCA-9A34-F160697450EB}"/>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185353" name="Picture 8">
            <a:extLst>
              <a:ext uri="{FF2B5EF4-FFF2-40B4-BE49-F238E27FC236}">
                <a16:creationId xmlns:a16="http://schemas.microsoft.com/office/drawing/2014/main" id="{15E19253-CA88-4B46-885A-49F9860A2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205038"/>
            <a:ext cx="29686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5354" name="Object 11">
            <a:extLst>
              <a:ext uri="{FF2B5EF4-FFF2-40B4-BE49-F238E27FC236}">
                <a16:creationId xmlns:a16="http://schemas.microsoft.com/office/drawing/2014/main" id="{2B0360AD-4B09-4DDB-ACF5-8FFE91DA19C5}"/>
              </a:ext>
            </a:extLst>
          </p:cNvPr>
          <p:cNvGraphicFramePr>
            <a:graphicFrameLocks noChangeAspect="1"/>
          </p:cNvGraphicFramePr>
          <p:nvPr/>
        </p:nvGraphicFramePr>
        <p:xfrm>
          <a:off x="1258888" y="2636838"/>
          <a:ext cx="3348037" cy="1444625"/>
        </p:xfrm>
        <a:graphic>
          <a:graphicData uri="http://schemas.openxmlformats.org/presentationml/2006/ole">
            <mc:AlternateContent xmlns:mc="http://schemas.openxmlformats.org/markup-compatibility/2006">
              <mc:Choice xmlns:v="urn:schemas-microsoft-com:vml" Requires="v">
                <p:oleObj spid="_x0000_s185415" name="Equation" r:id="rId5" imgW="1600200" imgH="685800" progId="Equation.3">
                  <p:embed/>
                </p:oleObj>
              </mc:Choice>
              <mc:Fallback>
                <p:oleObj name="Equation" r:id="rId5" imgW="1600200" imgH="6858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636838"/>
                        <a:ext cx="3348037"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55" name="Text Box 17">
            <a:extLst>
              <a:ext uri="{FF2B5EF4-FFF2-40B4-BE49-F238E27FC236}">
                <a16:creationId xmlns:a16="http://schemas.microsoft.com/office/drawing/2014/main" id="{4FE213E2-95F5-4A5D-83E5-FF4F8C6FE2A9}"/>
              </a:ext>
            </a:extLst>
          </p:cNvPr>
          <p:cNvSpPr txBox="1">
            <a:spLocks noChangeArrowheads="1"/>
          </p:cNvSpPr>
          <p:nvPr/>
        </p:nvSpPr>
        <p:spPr bwMode="auto">
          <a:xfrm>
            <a:off x="519113" y="1647825"/>
            <a:ext cx="3783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transconductance is;</a:t>
            </a:r>
          </a:p>
        </p:txBody>
      </p:sp>
      <p:graphicFrame>
        <p:nvGraphicFramePr>
          <p:cNvPr id="185356" name="Object 19">
            <a:extLst>
              <a:ext uri="{FF2B5EF4-FFF2-40B4-BE49-F238E27FC236}">
                <a16:creationId xmlns:a16="http://schemas.microsoft.com/office/drawing/2014/main" id="{9C69D2E0-C175-43D5-A975-EC4B7595D530}"/>
              </a:ext>
            </a:extLst>
          </p:cNvPr>
          <p:cNvGraphicFramePr>
            <a:graphicFrameLocks noChangeAspect="1"/>
          </p:cNvGraphicFramePr>
          <p:nvPr/>
        </p:nvGraphicFramePr>
        <p:xfrm>
          <a:off x="1263650" y="4489450"/>
          <a:ext cx="3267075" cy="1338263"/>
        </p:xfrm>
        <a:graphic>
          <a:graphicData uri="http://schemas.openxmlformats.org/presentationml/2006/ole">
            <mc:AlternateContent xmlns:mc="http://schemas.openxmlformats.org/markup-compatibility/2006">
              <mc:Choice xmlns:v="urn:schemas-microsoft-com:vml" Requires="v">
                <p:oleObj spid="_x0000_s185416" name="Equation" r:id="rId7" imgW="1562100" imgH="635000" progId="Equation.3">
                  <p:embed/>
                </p:oleObj>
              </mc:Choice>
              <mc:Fallback>
                <p:oleObj name="Equation" r:id="rId7" imgW="1562100" imgH="6350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3650" y="4489450"/>
                        <a:ext cx="3267075" cy="1338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401" name="Picture 17">
            <a:extLst>
              <a:ext uri="{FF2B5EF4-FFF2-40B4-BE49-F238E27FC236}">
                <a16:creationId xmlns:a16="http://schemas.microsoft.com/office/drawing/2014/main" id="{4A39EE9A-ACEF-41C1-8265-D6706A8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406" y="2478695"/>
            <a:ext cx="4825156" cy="190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4" name="Slide Number Placeholder 3">
            <a:extLst>
              <a:ext uri="{FF2B5EF4-FFF2-40B4-BE49-F238E27FC236}">
                <a16:creationId xmlns:a16="http://schemas.microsoft.com/office/drawing/2014/main" id="{C7C446BE-E82D-495A-94E7-D825A3D46A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749CB5C-3F04-449A-A3B8-168944C089E6}" type="slidenum">
              <a:rPr lang="en-US" altLang="en-US" sz="1400">
                <a:latin typeface="Comic Sans MS" panose="030F0702030302020204" pitchFamily="66" charset="0"/>
              </a:rPr>
              <a:pPr>
                <a:spcBef>
                  <a:spcPct val="0"/>
                </a:spcBef>
                <a:buFontTx/>
                <a:buNone/>
              </a:pPr>
              <a:t>88</a:t>
            </a:fld>
            <a:endParaRPr lang="en-US" altLang="en-US" sz="1400" dirty="0">
              <a:latin typeface="Comic Sans MS" panose="030F0702030302020204" pitchFamily="66" charset="0"/>
            </a:endParaRPr>
          </a:p>
        </p:txBody>
      </p:sp>
      <p:sp>
        <p:nvSpPr>
          <p:cNvPr id="187395" name="Rectangle 2">
            <a:extLst>
              <a:ext uri="{FF2B5EF4-FFF2-40B4-BE49-F238E27FC236}">
                <a16:creationId xmlns:a16="http://schemas.microsoft.com/office/drawing/2014/main" id="{156A9E62-FC9F-4BB4-9840-8748A4C76A1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7396" name="Rectangle 3">
            <a:extLst>
              <a:ext uri="{FF2B5EF4-FFF2-40B4-BE49-F238E27FC236}">
                <a16:creationId xmlns:a16="http://schemas.microsoft.com/office/drawing/2014/main" id="{88391050-75EB-4674-8927-7548A49621BE}"/>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7397" name="Text Box 4">
            <a:extLst>
              <a:ext uri="{FF2B5EF4-FFF2-40B4-BE49-F238E27FC236}">
                <a16:creationId xmlns:a16="http://schemas.microsoft.com/office/drawing/2014/main" id="{EE88937D-6469-4A91-B4C2-6848ECE6A94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87398" name="Text Box 5">
            <a:extLst>
              <a:ext uri="{FF2B5EF4-FFF2-40B4-BE49-F238E27FC236}">
                <a16:creationId xmlns:a16="http://schemas.microsoft.com/office/drawing/2014/main" id="{F0478038-010D-4E05-8B6F-E730505C190A}"/>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87399" name="Text Box 6">
            <a:extLst>
              <a:ext uri="{FF2B5EF4-FFF2-40B4-BE49-F238E27FC236}">
                <a16:creationId xmlns:a16="http://schemas.microsoft.com/office/drawing/2014/main" id="{BBECD0A5-1EB1-4A63-9DC7-3692DB508A05}"/>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87400" name="Text Box 7">
            <a:extLst>
              <a:ext uri="{FF2B5EF4-FFF2-40B4-BE49-F238E27FC236}">
                <a16:creationId xmlns:a16="http://schemas.microsoft.com/office/drawing/2014/main" id="{983C5ADF-5751-46D1-8072-CE4A34BA8BC8}"/>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187402" name="Text Box 18">
            <a:extLst>
              <a:ext uri="{FF2B5EF4-FFF2-40B4-BE49-F238E27FC236}">
                <a16:creationId xmlns:a16="http://schemas.microsoft.com/office/drawing/2014/main" id="{598DF480-5A91-4047-9703-A7222457497A}"/>
              </a:ext>
            </a:extLst>
          </p:cNvPr>
          <p:cNvSpPr txBox="1">
            <a:spLocks noChangeArrowheads="1"/>
          </p:cNvSpPr>
          <p:nvPr/>
        </p:nvSpPr>
        <p:spPr bwMode="auto">
          <a:xfrm>
            <a:off x="447675" y="1574800"/>
            <a:ext cx="563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ac equivalent circuit is as follows;</a:t>
            </a:r>
          </a:p>
        </p:txBody>
      </p:sp>
      <p:pic>
        <p:nvPicPr>
          <p:cNvPr id="12" name="Picture 10">
            <a:extLst>
              <a:ext uri="{FF2B5EF4-FFF2-40B4-BE49-F238E27FC236}">
                <a16:creationId xmlns:a16="http://schemas.microsoft.com/office/drawing/2014/main" id="{B3BF4F6D-9647-461D-ABB1-31EB0977D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2188755"/>
            <a:ext cx="3209304" cy="248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3">
            <a:extLst>
              <a:ext uri="{FF2B5EF4-FFF2-40B4-BE49-F238E27FC236}">
                <a16:creationId xmlns:a16="http://schemas.microsoft.com/office/drawing/2014/main" id="{D736DE55-CD2C-4844-862D-A1CBEA1AA7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3D6926E-BD8B-4C53-9015-F3C0BABDFA6A}" type="slidenum">
              <a:rPr lang="en-US" altLang="en-US" sz="1400">
                <a:latin typeface="Comic Sans MS" panose="030F0702030302020204" pitchFamily="66" charset="0"/>
              </a:rPr>
              <a:pPr>
                <a:spcBef>
                  <a:spcPct val="0"/>
                </a:spcBef>
                <a:buFontTx/>
                <a:buNone/>
              </a:pPr>
              <a:t>89</a:t>
            </a:fld>
            <a:endParaRPr lang="en-US" altLang="en-US" sz="1400" dirty="0">
              <a:latin typeface="Comic Sans MS" panose="030F0702030302020204" pitchFamily="66" charset="0"/>
            </a:endParaRPr>
          </a:p>
        </p:txBody>
      </p:sp>
      <p:pic>
        <p:nvPicPr>
          <p:cNvPr id="189443" name="Picture 4">
            <a:extLst>
              <a:ext uri="{FF2B5EF4-FFF2-40B4-BE49-F238E27FC236}">
                <a16:creationId xmlns:a16="http://schemas.microsoft.com/office/drawing/2014/main" id="{59B43E08-3DFC-4D74-B657-3F4D2F0ED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819" y="2594968"/>
            <a:ext cx="5218981" cy="187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9444" name="Object 5">
            <a:extLst>
              <a:ext uri="{FF2B5EF4-FFF2-40B4-BE49-F238E27FC236}">
                <a16:creationId xmlns:a16="http://schemas.microsoft.com/office/drawing/2014/main" id="{D449D1D4-3064-4C07-BECF-C0C2602C8A48}"/>
              </a:ext>
            </a:extLst>
          </p:cNvPr>
          <p:cNvGraphicFramePr>
            <a:graphicFrameLocks noChangeAspect="1"/>
          </p:cNvGraphicFramePr>
          <p:nvPr/>
        </p:nvGraphicFramePr>
        <p:xfrm>
          <a:off x="1425575" y="5659438"/>
          <a:ext cx="2498725" cy="536575"/>
        </p:xfrm>
        <a:graphic>
          <a:graphicData uri="http://schemas.openxmlformats.org/presentationml/2006/ole">
            <mc:AlternateContent xmlns:mc="http://schemas.openxmlformats.org/markup-compatibility/2006">
              <mc:Choice xmlns:v="urn:schemas-microsoft-com:vml" Requires="v">
                <p:oleObj spid="_x0000_s189542" name="Equation" r:id="rId5" imgW="1193800" imgH="254000" progId="Equation.3">
                  <p:embed/>
                </p:oleObj>
              </mc:Choice>
              <mc:Fallback>
                <p:oleObj name="Equation" r:id="rId5" imgW="1193800" imgH="254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5659438"/>
                        <a:ext cx="249872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6">
            <a:extLst>
              <a:ext uri="{FF2B5EF4-FFF2-40B4-BE49-F238E27FC236}">
                <a16:creationId xmlns:a16="http://schemas.microsoft.com/office/drawing/2014/main" id="{E5D07A6F-1DCA-451B-A4F9-8B6DC8D506D7}"/>
              </a:ext>
            </a:extLst>
          </p:cNvPr>
          <p:cNvGraphicFramePr>
            <a:graphicFrameLocks noChangeAspect="1"/>
          </p:cNvGraphicFramePr>
          <p:nvPr/>
        </p:nvGraphicFramePr>
        <p:xfrm>
          <a:off x="5111750" y="5445125"/>
          <a:ext cx="2339975" cy="938213"/>
        </p:xfrm>
        <a:graphic>
          <a:graphicData uri="http://schemas.openxmlformats.org/presentationml/2006/ole">
            <mc:AlternateContent xmlns:mc="http://schemas.openxmlformats.org/markup-compatibility/2006">
              <mc:Choice xmlns:v="urn:schemas-microsoft-com:vml" Requires="v">
                <p:oleObj spid="_x0000_s189543" name="Equation" r:id="rId7" imgW="1117115" imgH="444307" progId="Equation.3">
                  <p:embed/>
                </p:oleObj>
              </mc:Choice>
              <mc:Fallback>
                <p:oleObj name="Equation" r:id="rId7" imgW="1117115" imgH="44430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0" y="5445125"/>
                        <a:ext cx="23399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6" name="Rectangle 8">
            <a:extLst>
              <a:ext uri="{FF2B5EF4-FFF2-40B4-BE49-F238E27FC236}">
                <a16:creationId xmlns:a16="http://schemas.microsoft.com/office/drawing/2014/main" id="{B3AFEA71-1373-41CD-9048-A7AE36C3CFB3}"/>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9447" name="Rectangle 9">
            <a:extLst>
              <a:ext uri="{FF2B5EF4-FFF2-40B4-BE49-F238E27FC236}">
                <a16:creationId xmlns:a16="http://schemas.microsoft.com/office/drawing/2014/main" id="{665E2CEE-B0A1-4C6D-9601-98BAC5A4F92B}"/>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89448" name="Text Box 10">
            <a:extLst>
              <a:ext uri="{FF2B5EF4-FFF2-40B4-BE49-F238E27FC236}">
                <a16:creationId xmlns:a16="http://schemas.microsoft.com/office/drawing/2014/main" id="{9E797BB1-B63A-46E0-9A92-E0864ABCBE4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89449" name="Text Box 11">
            <a:extLst>
              <a:ext uri="{FF2B5EF4-FFF2-40B4-BE49-F238E27FC236}">
                <a16:creationId xmlns:a16="http://schemas.microsoft.com/office/drawing/2014/main" id="{68C110A3-345E-4EF7-9CA8-5709CECC8EB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89450" name="Text Box 12">
            <a:extLst>
              <a:ext uri="{FF2B5EF4-FFF2-40B4-BE49-F238E27FC236}">
                <a16:creationId xmlns:a16="http://schemas.microsoft.com/office/drawing/2014/main" id="{D5EDE3B5-9E1A-4CFF-BE22-0DEAD23370EB}"/>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89451" name="Text Box 13">
            <a:extLst>
              <a:ext uri="{FF2B5EF4-FFF2-40B4-BE49-F238E27FC236}">
                <a16:creationId xmlns:a16="http://schemas.microsoft.com/office/drawing/2014/main" id="{589CFCB3-013B-4DC4-ACC2-44D98DCAA30F}"/>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89452" name="Object 14">
            <a:extLst>
              <a:ext uri="{FF2B5EF4-FFF2-40B4-BE49-F238E27FC236}">
                <a16:creationId xmlns:a16="http://schemas.microsoft.com/office/drawing/2014/main" id="{2AA6A647-44DF-421E-A47A-8A6B80C624BD}"/>
              </a:ext>
            </a:extLst>
          </p:cNvPr>
          <p:cNvGraphicFramePr>
            <a:graphicFrameLocks noChangeAspect="1"/>
          </p:cNvGraphicFramePr>
          <p:nvPr>
            <p:extLst>
              <p:ext uri="{D42A27DB-BD31-4B8C-83A1-F6EECF244321}">
                <p14:modId xmlns:p14="http://schemas.microsoft.com/office/powerpoint/2010/main" val="400744980"/>
              </p:ext>
            </p:extLst>
          </p:nvPr>
        </p:nvGraphicFramePr>
        <p:xfrm>
          <a:off x="7285038" y="4952108"/>
          <a:ext cx="1568450" cy="536575"/>
        </p:xfrm>
        <a:graphic>
          <a:graphicData uri="http://schemas.openxmlformats.org/presentationml/2006/ole">
            <mc:AlternateContent xmlns:mc="http://schemas.openxmlformats.org/markup-compatibility/2006">
              <mc:Choice xmlns:v="urn:schemas-microsoft-com:vml" Requires="v">
                <p:oleObj spid="_x0000_s189544" name="Equation" r:id="rId9" imgW="748975" imgH="253890" progId="Equation.3">
                  <p:embed/>
                </p:oleObj>
              </mc:Choice>
              <mc:Fallback>
                <p:oleObj name="Equation" r:id="rId9" imgW="748975" imgH="25389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038" y="4952108"/>
                        <a:ext cx="1568450" cy="536575"/>
                      </a:xfrm>
                      <a:prstGeom prst="rect">
                        <a:avLst/>
                      </a:prstGeom>
                      <a:solidFill>
                        <a:srgbClr val="89FF8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53" name="Line 15">
            <a:extLst>
              <a:ext uri="{FF2B5EF4-FFF2-40B4-BE49-F238E27FC236}">
                <a16:creationId xmlns:a16="http://schemas.microsoft.com/office/drawing/2014/main" id="{81651DE8-CAF5-4FCA-99DA-261BCF5EE665}"/>
              </a:ext>
            </a:extLst>
          </p:cNvPr>
          <p:cNvSpPr>
            <a:spLocks noChangeShapeType="1"/>
          </p:cNvSpPr>
          <p:nvPr/>
        </p:nvSpPr>
        <p:spPr bwMode="auto">
          <a:xfrm flipH="1" flipV="1">
            <a:off x="7905069" y="3849958"/>
            <a:ext cx="360363" cy="1079500"/>
          </a:xfrm>
          <a:prstGeom prst="line">
            <a:avLst/>
          </a:prstGeom>
          <a:noFill/>
          <a:ln w="19050">
            <a:solidFill>
              <a:srgbClr val="006600"/>
            </a:solidFill>
            <a:round/>
            <a:headEnd/>
            <a:tailEnd type="stealth" w="med" len="lg"/>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89454" name="AutoShape 16">
            <a:extLst>
              <a:ext uri="{FF2B5EF4-FFF2-40B4-BE49-F238E27FC236}">
                <a16:creationId xmlns:a16="http://schemas.microsoft.com/office/drawing/2014/main" id="{1116CDD8-F6BE-44B2-BD8C-729E9510E38A}"/>
              </a:ext>
            </a:extLst>
          </p:cNvPr>
          <p:cNvSpPr>
            <a:spLocks noChangeArrowheads="1"/>
          </p:cNvSpPr>
          <p:nvPr/>
        </p:nvSpPr>
        <p:spPr bwMode="auto">
          <a:xfrm>
            <a:off x="4211638" y="5805488"/>
            <a:ext cx="647700" cy="21590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pic>
        <p:nvPicPr>
          <p:cNvPr id="15" name="Picture 17">
            <a:extLst>
              <a:ext uri="{FF2B5EF4-FFF2-40B4-BE49-F238E27FC236}">
                <a16:creationId xmlns:a16="http://schemas.microsoft.com/office/drawing/2014/main" id="{8E4AEA0A-BC97-4BAF-B4E6-243A9E3309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770" y="1469543"/>
            <a:ext cx="3610319" cy="142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93D40122-C743-4A09-89E6-CAB536E80B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97FCCC5-F473-4695-939C-2746B5BDA269}" type="slidenum">
              <a:rPr lang="en-US" altLang="en-US" sz="1400">
                <a:latin typeface="Comic Sans MS" panose="030F0702030302020204" pitchFamily="66" charset="0"/>
              </a:rPr>
              <a:pPr>
                <a:spcBef>
                  <a:spcPct val="0"/>
                </a:spcBef>
                <a:buFontTx/>
                <a:buNone/>
              </a:pPr>
              <a:t>9</a:t>
            </a:fld>
            <a:endParaRPr lang="en-US" altLang="en-US" sz="1400" dirty="0">
              <a:latin typeface="Comic Sans MS" panose="030F0702030302020204" pitchFamily="66" charset="0"/>
            </a:endParaRPr>
          </a:p>
        </p:txBody>
      </p:sp>
      <p:sp>
        <p:nvSpPr>
          <p:cNvPr id="19459" name="Rectangle 2">
            <a:extLst>
              <a:ext uri="{FF2B5EF4-FFF2-40B4-BE49-F238E27FC236}">
                <a16:creationId xmlns:a16="http://schemas.microsoft.com/office/drawing/2014/main" id="{36F276D7-EA01-4661-B841-A26BBC5B99FF}"/>
              </a:ext>
            </a:extLst>
          </p:cNvPr>
          <p:cNvSpPr>
            <a:spLocks noChangeArrowheads="1"/>
          </p:cNvSpPr>
          <p:nvPr/>
        </p:nvSpPr>
        <p:spPr bwMode="auto">
          <a:xfrm>
            <a:off x="9525" y="11113"/>
            <a:ext cx="9144000" cy="754062"/>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460" name="Rectangle 3">
            <a:extLst>
              <a:ext uri="{FF2B5EF4-FFF2-40B4-BE49-F238E27FC236}">
                <a16:creationId xmlns:a16="http://schemas.microsoft.com/office/drawing/2014/main" id="{AEDBFD60-F8D2-4C86-9365-173A2A148A39}"/>
              </a:ext>
            </a:extLst>
          </p:cNvPr>
          <p:cNvSpPr>
            <a:spLocks noChangeArrowheads="1"/>
          </p:cNvSpPr>
          <p:nvPr/>
        </p:nvSpPr>
        <p:spPr bwMode="auto">
          <a:xfrm>
            <a:off x="12700" y="790575"/>
            <a:ext cx="9144000" cy="503238"/>
          </a:xfrm>
          <a:prstGeom prst="rect">
            <a:avLst/>
          </a:prstGeom>
          <a:solidFill>
            <a:srgbClr val="99FFCC"/>
          </a:solidFill>
          <a:ln w="28575">
            <a:solidFill>
              <a:srgbClr val="33CC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461" name="Text Box 4">
            <a:extLst>
              <a:ext uri="{FF2B5EF4-FFF2-40B4-BE49-F238E27FC236}">
                <a16:creationId xmlns:a16="http://schemas.microsoft.com/office/drawing/2014/main" id="{49045695-236D-438A-A576-F38796038F98}"/>
              </a:ext>
            </a:extLst>
          </p:cNvPr>
          <p:cNvSpPr txBox="1">
            <a:spLocks noChangeArrowheads="1"/>
          </p:cNvSpPr>
          <p:nvPr/>
        </p:nvSpPr>
        <p:spPr bwMode="auto">
          <a:xfrm>
            <a:off x="2843213" y="93663"/>
            <a:ext cx="3837910" cy="52322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FET Amplifiers</a:t>
            </a:r>
          </a:p>
        </p:txBody>
      </p:sp>
      <p:sp>
        <p:nvSpPr>
          <p:cNvPr id="19462" name="Text Box 5">
            <a:extLst>
              <a:ext uri="{FF2B5EF4-FFF2-40B4-BE49-F238E27FC236}">
                <a16:creationId xmlns:a16="http://schemas.microsoft.com/office/drawing/2014/main" id="{5DF4A75B-691D-4D42-B62B-34292DD8CA4A}"/>
              </a:ext>
            </a:extLst>
          </p:cNvPr>
          <p:cNvSpPr txBox="1">
            <a:spLocks noChangeArrowheads="1"/>
          </p:cNvSpPr>
          <p:nvPr/>
        </p:nvSpPr>
        <p:spPr bwMode="auto">
          <a:xfrm>
            <a:off x="34925" y="57150"/>
            <a:ext cx="2164375" cy="646331"/>
          </a:xfrm>
          <a:prstGeom prst="rect">
            <a:avLst/>
          </a:prstGeom>
          <a:solidFill>
            <a:srgbClr val="FF99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9463" name="Line 6">
            <a:extLst>
              <a:ext uri="{FF2B5EF4-FFF2-40B4-BE49-F238E27FC236}">
                <a16:creationId xmlns:a16="http://schemas.microsoft.com/office/drawing/2014/main" id="{F30F661F-2451-4873-95DB-315A7D9F4CAB}"/>
              </a:ext>
            </a:extLst>
          </p:cNvPr>
          <p:cNvSpPr>
            <a:spLocks noChangeShapeType="1"/>
          </p:cNvSpPr>
          <p:nvPr/>
        </p:nvSpPr>
        <p:spPr bwMode="auto">
          <a:xfrm>
            <a:off x="2124075" y="0"/>
            <a:ext cx="0" cy="7651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GB" dirty="0">
              <a:latin typeface="Comic Sans MS" panose="030F0702030302020204" pitchFamily="66" charset="0"/>
            </a:endParaRPr>
          </a:p>
        </p:txBody>
      </p:sp>
      <p:sp>
        <p:nvSpPr>
          <p:cNvPr id="19464" name="Text Box 7">
            <a:extLst>
              <a:ext uri="{FF2B5EF4-FFF2-40B4-BE49-F238E27FC236}">
                <a16:creationId xmlns:a16="http://schemas.microsoft.com/office/drawing/2014/main" id="{E4EA5B4A-6B03-44DB-8E3A-8E341E0332C6}"/>
              </a:ext>
            </a:extLst>
          </p:cNvPr>
          <p:cNvSpPr txBox="1">
            <a:spLocks noChangeArrowheads="1"/>
          </p:cNvSpPr>
          <p:nvPr/>
        </p:nvSpPr>
        <p:spPr bwMode="auto">
          <a:xfrm>
            <a:off x="63500" y="811213"/>
            <a:ext cx="3703258" cy="46166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The MOSFET Amplifier</a:t>
            </a:r>
          </a:p>
        </p:txBody>
      </p:sp>
      <p:pic>
        <p:nvPicPr>
          <p:cNvPr id="19465" name="Picture 12">
            <a:extLst>
              <a:ext uri="{FF2B5EF4-FFF2-40B4-BE49-F238E27FC236}">
                <a16:creationId xmlns:a16="http://schemas.microsoft.com/office/drawing/2014/main" id="{00679133-CE2A-44DD-91AD-53520868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205038"/>
            <a:ext cx="5472113"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a:extLst>
              <a:ext uri="{FF2B5EF4-FFF2-40B4-BE49-F238E27FC236}">
                <a16:creationId xmlns:a16="http://schemas.microsoft.com/office/drawing/2014/main" id="{02A274DC-8EA8-4AF1-BD4E-6BB8C42C685C}"/>
              </a:ext>
            </a:extLst>
          </p:cNvPr>
          <p:cNvSpPr txBox="1">
            <a:spLocks noChangeArrowheads="1"/>
          </p:cNvSpPr>
          <p:nvPr/>
        </p:nvSpPr>
        <p:spPr bwMode="auto">
          <a:xfrm>
            <a:off x="323850" y="1841500"/>
            <a:ext cx="30956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For the MOSFET to operate as a linear amplifier, it must be biased in the saturation region and the instantaneous drain current and drain-to-source voltage must also be confined to this region.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3">
            <a:extLst>
              <a:ext uri="{FF2B5EF4-FFF2-40B4-BE49-F238E27FC236}">
                <a16:creationId xmlns:a16="http://schemas.microsoft.com/office/drawing/2014/main" id="{8C65C568-BA67-4DFD-A48E-97036FCF5C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93EA4764-4E2A-4EC2-9BCB-6B1160D03250}" type="slidenum">
              <a:rPr lang="en-US" altLang="en-US" sz="1400">
                <a:latin typeface="Comic Sans MS" panose="030F0702030302020204" pitchFamily="66" charset="0"/>
              </a:rPr>
              <a:pPr>
                <a:spcBef>
                  <a:spcPct val="0"/>
                </a:spcBef>
                <a:buFontTx/>
                <a:buNone/>
              </a:pPr>
              <a:t>90</a:t>
            </a:fld>
            <a:endParaRPr lang="en-US" altLang="en-US" sz="1400" dirty="0">
              <a:latin typeface="Comic Sans MS" panose="030F0702030302020204" pitchFamily="66" charset="0"/>
            </a:endParaRPr>
          </a:p>
        </p:txBody>
      </p:sp>
      <p:graphicFrame>
        <p:nvGraphicFramePr>
          <p:cNvPr id="191491" name="Object 5">
            <a:extLst>
              <a:ext uri="{FF2B5EF4-FFF2-40B4-BE49-F238E27FC236}">
                <a16:creationId xmlns:a16="http://schemas.microsoft.com/office/drawing/2014/main" id="{22614C93-E544-414D-87FE-9C4DFFAC0FB0}"/>
              </a:ext>
            </a:extLst>
          </p:cNvPr>
          <p:cNvGraphicFramePr>
            <a:graphicFrameLocks noChangeAspect="1"/>
          </p:cNvGraphicFramePr>
          <p:nvPr>
            <p:extLst>
              <p:ext uri="{D42A27DB-BD31-4B8C-83A1-F6EECF244321}">
                <p14:modId xmlns:p14="http://schemas.microsoft.com/office/powerpoint/2010/main" val="4034177042"/>
              </p:ext>
            </p:extLst>
          </p:nvPr>
        </p:nvGraphicFramePr>
        <p:xfrm>
          <a:off x="467544" y="3861048"/>
          <a:ext cx="6565900" cy="1073150"/>
        </p:xfrm>
        <a:graphic>
          <a:graphicData uri="http://schemas.openxmlformats.org/presentationml/2006/ole">
            <mc:AlternateContent xmlns:mc="http://schemas.openxmlformats.org/markup-compatibility/2006">
              <mc:Choice xmlns:v="urn:schemas-microsoft-com:vml" Requires="v">
                <p:oleObj spid="_x0000_s191548" name="Equation" r:id="rId4" imgW="3136900" imgH="508000" progId="Equation.3">
                  <p:embed/>
                </p:oleObj>
              </mc:Choice>
              <mc:Fallback>
                <p:oleObj name="Equation" r:id="rId4" imgW="3136900" imgH="508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861048"/>
                        <a:ext cx="65659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1492" name="Picture 6">
            <a:extLst>
              <a:ext uri="{FF2B5EF4-FFF2-40B4-BE49-F238E27FC236}">
                <a16:creationId xmlns:a16="http://schemas.microsoft.com/office/drawing/2014/main" id="{8C360E79-0ACF-4A7E-ACE5-DA40A94AF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9" y="1770064"/>
            <a:ext cx="5400972" cy="193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7">
            <a:extLst>
              <a:ext uri="{FF2B5EF4-FFF2-40B4-BE49-F238E27FC236}">
                <a16:creationId xmlns:a16="http://schemas.microsoft.com/office/drawing/2014/main" id="{642D4C37-0D6F-47E7-992F-153D1B3853AE}"/>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1494" name="Rectangle 8">
            <a:extLst>
              <a:ext uri="{FF2B5EF4-FFF2-40B4-BE49-F238E27FC236}">
                <a16:creationId xmlns:a16="http://schemas.microsoft.com/office/drawing/2014/main" id="{40F27EC9-37BA-454F-9E64-8C4AC1A12DBA}"/>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1495" name="Text Box 9">
            <a:extLst>
              <a:ext uri="{FF2B5EF4-FFF2-40B4-BE49-F238E27FC236}">
                <a16:creationId xmlns:a16="http://schemas.microsoft.com/office/drawing/2014/main" id="{B19E129F-ED54-47D0-9207-5A031FF10A21}"/>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91496" name="Text Box 10">
            <a:extLst>
              <a:ext uri="{FF2B5EF4-FFF2-40B4-BE49-F238E27FC236}">
                <a16:creationId xmlns:a16="http://schemas.microsoft.com/office/drawing/2014/main" id="{64584170-A8E4-4D4F-9DF4-A84653A3A093}"/>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91497" name="Text Box 11">
            <a:extLst>
              <a:ext uri="{FF2B5EF4-FFF2-40B4-BE49-F238E27FC236}">
                <a16:creationId xmlns:a16="http://schemas.microsoft.com/office/drawing/2014/main" id="{CCC106EF-3A24-4AFD-801A-A5FA72D2D584}"/>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91498" name="Text Box 12">
            <a:extLst>
              <a:ext uri="{FF2B5EF4-FFF2-40B4-BE49-F238E27FC236}">
                <a16:creationId xmlns:a16="http://schemas.microsoft.com/office/drawing/2014/main" id="{8F273F7E-3CDD-412C-A2A6-31DD1E19BFFC}"/>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1" name="Object 2">
            <a:extLst>
              <a:ext uri="{FF2B5EF4-FFF2-40B4-BE49-F238E27FC236}">
                <a16:creationId xmlns:a16="http://schemas.microsoft.com/office/drawing/2014/main" id="{9D79C2B4-B033-4054-A804-E8AFE87D102B}"/>
              </a:ext>
            </a:extLst>
          </p:cNvPr>
          <p:cNvGraphicFramePr>
            <a:graphicFrameLocks noChangeAspect="1"/>
          </p:cNvGraphicFramePr>
          <p:nvPr>
            <p:extLst>
              <p:ext uri="{D42A27DB-BD31-4B8C-83A1-F6EECF244321}">
                <p14:modId xmlns:p14="http://schemas.microsoft.com/office/powerpoint/2010/main" val="3360555041"/>
              </p:ext>
            </p:extLst>
          </p:nvPr>
        </p:nvGraphicFramePr>
        <p:xfrm>
          <a:off x="395720" y="5145977"/>
          <a:ext cx="3376613" cy="1073150"/>
        </p:xfrm>
        <a:graphic>
          <a:graphicData uri="http://schemas.openxmlformats.org/presentationml/2006/ole">
            <mc:AlternateContent xmlns:mc="http://schemas.openxmlformats.org/markup-compatibility/2006">
              <mc:Choice xmlns:v="urn:schemas-microsoft-com:vml" Requires="v">
                <p:oleObj spid="_x0000_s191549" name="Equation" r:id="rId7" imgW="1612900" imgH="508000" progId="Equation.3">
                  <p:embed/>
                </p:oleObj>
              </mc:Choice>
              <mc:Fallback>
                <p:oleObj name="Equation" r:id="rId7" imgW="1612900" imgH="508000" progId="Equation.3">
                  <p:embed/>
                  <p:pic>
                    <p:nvPicPr>
                      <p:cNvPr id="193539" name="Object 2">
                        <a:extLst>
                          <a:ext uri="{FF2B5EF4-FFF2-40B4-BE49-F238E27FC236}">
                            <a16:creationId xmlns:a16="http://schemas.microsoft.com/office/drawing/2014/main" id="{A890F2A0-7BD8-48F2-A959-21FF70322C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720" y="5145977"/>
                        <a:ext cx="3376613" cy="1073150"/>
                      </a:xfrm>
                      <a:prstGeom prst="rect">
                        <a:avLst/>
                      </a:prstGeom>
                      <a:solidFill>
                        <a:srgbClr val="89FF8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3">
            <a:extLst>
              <a:ext uri="{FF2B5EF4-FFF2-40B4-BE49-F238E27FC236}">
                <a16:creationId xmlns:a16="http://schemas.microsoft.com/office/drawing/2014/main" id="{25FDF510-EC63-4F1D-B079-B29F98A9EE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68529A8-408C-4805-AEFE-027DEEF2CB9A}" type="slidenum">
              <a:rPr lang="en-US" altLang="en-US" sz="1400">
                <a:latin typeface="Comic Sans MS" panose="030F0702030302020204" pitchFamily="66" charset="0"/>
              </a:rPr>
              <a:pPr>
                <a:spcBef>
                  <a:spcPct val="0"/>
                </a:spcBef>
                <a:buFontTx/>
                <a:buNone/>
              </a:pPr>
              <a:t>91</a:t>
            </a:fld>
            <a:endParaRPr lang="en-US" altLang="en-US" sz="1400" dirty="0">
              <a:latin typeface="Comic Sans MS" panose="030F0702030302020204" pitchFamily="66" charset="0"/>
            </a:endParaRPr>
          </a:p>
        </p:txBody>
      </p:sp>
      <p:graphicFrame>
        <p:nvGraphicFramePr>
          <p:cNvPr id="195587" name="Object 2">
            <a:extLst>
              <a:ext uri="{FF2B5EF4-FFF2-40B4-BE49-F238E27FC236}">
                <a16:creationId xmlns:a16="http://schemas.microsoft.com/office/drawing/2014/main" id="{74CC5D5A-875A-4D6F-BA28-135F583D9E18}"/>
              </a:ext>
            </a:extLst>
          </p:cNvPr>
          <p:cNvGraphicFramePr>
            <a:graphicFrameLocks noChangeAspect="1"/>
          </p:cNvGraphicFramePr>
          <p:nvPr/>
        </p:nvGraphicFramePr>
        <p:xfrm>
          <a:off x="1619250" y="1557338"/>
          <a:ext cx="3376613" cy="1073150"/>
        </p:xfrm>
        <a:graphic>
          <a:graphicData uri="http://schemas.openxmlformats.org/presentationml/2006/ole">
            <mc:AlternateContent xmlns:mc="http://schemas.openxmlformats.org/markup-compatibility/2006">
              <mc:Choice xmlns:v="urn:schemas-microsoft-com:vml" Requires="v">
                <p:oleObj spid="_x0000_s195685" name="Equation" r:id="rId4" imgW="1612900" imgH="508000" progId="Equation.3">
                  <p:embed/>
                </p:oleObj>
              </mc:Choice>
              <mc:Fallback>
                <p:oleObj name="Equation" r:id="rId4" imgW="1612900" imgH="50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557338"/>
                        <a:ext cx="337661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88" name="Rectangle 4">
            <a:extLst>
              <a:ext uri="{FF2B5EF4-FFF2-40B4-BE49-F238E27FC236}">
                <a16:creationId xmlns:a16="http://schemas.microsoft.com/office/drawing/2014/main" id="{61A20EFA-AAA2-4492-A186-96CC671FE0EB}"/>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5589" name="Rectangle 5">
            <a:extLst>
              <a:ext uri="{FF2B5EF4-FFF2-40B4-BE49-F238E27FC236}">
                <a16:creationId xmlns:a16="http://schemas.microsoft.com/office/drawing/2014/main" id="{1120220B-D6F8-4DAD-96F6-5B6199E7A9C4}"/>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5590" name="Text Box 6">
            <a:extLst>
              <a:ext uri="{FF2B5EF4-FFF2-40B4-BE49-F238E27FC236}">
                <a16:creationId xmlns:a16="http://schemas.microsoft.com/office/drawing/2014/main" id="{592F2B1D-91F9-4E76-B4F4-F16BB9C509A4}"/>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95591" name="Text Box 7">
            <a:extLst>
              <a:ext uri="{FF2B5EF4-FFF2-40B4-BE49-F238E27FC236}">
                <a16:creationId xmlns:a16="http://schemas.microsoft.com/office/drawing/2014/main" id="{21FFB9D5-D49C-4521-9931-94D3D200A9EE}"/>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95592" name="Text Box 8">
            <a:extLst>
              <a:ext uri="{FF2B5EF4-FFF2-40B4-BE49-F238E27FC236}">
                <a16:creationId xmlns:a16="http://schemas.microsoft.com/office/drawing/2014/main" id="{0983EBFC-1FAA-4AE4-B9D6-22AA294E4B33}"/>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95593" name="Text Box 9">
            <a:extLst>
              <a:ext uri="{FF2B5EF4-FFF2-40B4-BE49-F238E27FC236}">
                <a16:creationId xmlns:a16="http://schemas.microsoft.com/office/drawing/2014/main" id="{0D9E09DA-3C52-45D5-A25D-1184D70D9F63}"/>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95594" name="Object 10">
            <a:extLst>
              <a:ext uri="{FF2B5EF4-FFF2-40B4-BE49-F238E27FC236}">
                <a16:creationId xmlns:a16="http://schemas.microsoft.com/office/drawing/2014/main" id="{3399EE7A-B1E0-46DD-B067-ABF9B15A2781}"/>
              </a:ext>
            </a:extLst>
          </p:cNvPr>
          <p:cNvGraphicFramePr>
            <a:graphicFrameLocks noChangeAspect="1"/>
          </p:cNvGraphicFramePr>
          <p:nvPr/>
        </p:nvGraphicFramePr>
        <p:xfrm>
          <a:off x="1630363" y="2932113"/>
          <a:ext cx="2365375" cy="1014412"/>
        </p:xfrm>
        <a:graphic>
          <a:graphicData uri="http://schemas.openxmlformats.org/presentationml/2006/ole">
            <mc:AlternateContent xmlns:mc="http://schemas.openxmlformats.org/markup-compatibility/2006">
              <mc:Choice xmlns:v="urn:schemas-microsoft-com:vml" Requires="v">
                <p:oleObj spid="_x0000_s195686" name="Equation" r:id="rId6" imgW="1129810" imgH="482391" progId="Equation.3">
                  <p:embed/>
                </p:oleObj>
              </mc:Choice>
              <mc:Fallback>
                <p:oleObj name="Equation" r:id="rId6" imgW="1129810" imgH="482391"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0363" y="2932113"/>
                        <a:ext cx="2365375"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95" name="Text Box 11">
            <a:extLst>
              <a:ext uri="{FF2B5EF4-FFF2-40B4-BE49-F238E27FC236}">
                <a16:creationId xmlns:a16="http://schemas.microsoft.com/office/drawing/2014/main" id="{04D7EB77-0159-4F9B-BA71-F9B70A8F6DAB}"/>
              </a:ext>
            </a:extLst>
          </p:cNvPr>
          <p:cNvSpPr txBox="1">
            <a:spLocks noChangeArrowheads="1"/>
          </p:cNvSpPr>
          <p:nvPr/>
        </p:nvSpPr>
        <p:spPr bwMode="auto">
          <a:xfrm>
            <a:off x="4140200" y="3201988"/>
            <a:ext cx="3945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(As calculated previously )</a:t>
            </a:r>
          </a:p>
        </p:txBody>
      </p:sp>
      <p:graphicFrame>
        <p:nvGraphicFramePr>
          <p:cNvPr id="195596" name="Object 12">
            <a:extLst>
              <a:ext uri="{FF2B5EF4-FFF2-40B4-BE49-F238E27FC236}">
                <a16:creationId xmlns:a16="http://schemas.microsoft.com/office/drawing/2014/main" id="{861E94A2-DA6F-4666-B664-E738584E4A93}"/>
              </a:ext>
            </a:extLst>
          </p:cNvPr>
          <p:cNvGraphicFramePr>
            <a:graphicFrameLocks noChangeAspect="1"/>
          </p:cNvGraphicFramePr>
          <p:nvPr/>
        </p:nvGraphicFramePr>
        <p:xfrm>
          <a:off x="1603375" y="4370388"/>
          <a:ext cx="2392363" cy="1074737"/>
        </p:xfrm>
        <a:graphic>
          <a:graphicData uri="http://schemas.openxmlformats.org/presentationml/2006/ole">
            <mc:AlternateContent xmlns:mc="http://schemas.openxmlformats.org/markup-compatibility/2006">
              <mc:Choice xmlns:v="urn:schemas-microsoft-com:vml" Requires="v">
                <p:oleObj spid="_x0000_s195687" name="Equation" r:id="rId8" imgW="1143000" imgH="508000" progId="Equation.3">
                  <p:embed/>
                </p:oleObj>
              </mc:Choice>
              <mc:Fallback>
                <p:oleObj name="Equation" r:id="rId8" imgW="1143000" imgH="5080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3375" y="4370388"/>
                        <a:ext cx="2392363" cy="107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97" name="Text Box 13">
            <a:extLst>
              <a:ext uri="{FF2B5EF4-FFF2-40B4-BE49-F238E27FC236}">
                <a16:creationId xmlns:a16="http://schemas.microsoft.com/office/drawing/2014/main" id="{34D61825-CFB1-44EB-9560-2C5F99B7874F}"/>
              </a:ext>
            </a:extLst>
          </p:cNvPr>
          <p:cNvSpPr txBox="1">
            <a:spLocks noChangeArrowheads="1"/>
          </p:cNvSpPr>
          <p:nvPr/>
        </p:nvSpPr>
        <p:spPr bwMode="auto">
          <a:xfrm>
            <a:off x="4140200" y="4637088"/>
            <a:ext cx="4198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(Since </a:t>
            </a:r>
            <a:r>
              <a:rPr lang="en-US" altLang="en-US" sz="2400" i="1" dirty="0">
                <a:latin typeface="Comic Sans MS" panose="030F0702030302020204" pitchFamily="66" charset="0"/>
              </a:rPr>
              <a:t>R</a:t>
            </a:r>
            <a:r>
              <a:rPr lang="en-US" altLang="en-US" sz="2400" i="1" baseline="-25000" dirty="0">
                <a:latin typeface="Comic Sans MS" panose="030F0702030302020204" pitchFamily="66" charset="0"/>
              </a:rPr>
              <a:t>L</a:t>
            </a:r>
            <a:r>
              <a:rPr lang="en-US" altLang="en-US" sz="2400" dirty="0">
                <a:latin typeface="Comic Sans MS" panose="030F0702030302020204" pitchFamily="66" charset="0"/>
              </a:rPr>
              <a:t> = </a:t>
            </a:r>
            <a:r>
              <a:rPr lang="en-US" altLang="en-US" sz="2400" dirty="0">
                <a:latin typeface="Comic Sans MS" panose="030F0702030302020204" pitchFamily="66" charset="0"/>
                <a:sym typeface="Symbol" panose="05050102010706020507" pitchFamily="18" charset="2"/>
              </a:rPr>
              <a:t>  open circuit)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3">
            <a:extLst>
              <a:ext uri="{FF2B5EF4-FFF2-40B4-BE49-F238E27FC236}">
                <a16:creationId xmlns:a16="http://schemas.microsoft.com/office/drawing/2014/main" id="{6B00D1EE-C190-4739-AD93-C7D195A00F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59ADD57-BD3F-448D-B7FF-42E0850B2037}" type="slidenum">
              <a:rPr lang="en-US" altLang="en-US" sz="1400">
                <a:latin typeface="Comic Sans MS" panose="030F0702030302020204" pitchFamily="66" charset="0"/>
              </a:rPr>
              <a:pPr>
                <a:spcBef>
                  <a:spcPct val="0"/>
                </a:spcBef>
                <a:buFontTx/>
                <a:buNone/>
              </a:pPr>
              <a:t>92</a:t>
            </a:fld>
            <a:endParaRPr lang="en-US" altLang="en-US" sz="1400" dirty="0">
              <a:latin typeface="Comic Sans MS" panose="030F0702030302020204" pitchFamily="66" charset="0"/>
            </a:endParaRPr>
          </a:p>
        </p:txBody>
      </p:sp>
      <p:graphicFrame>
        <p:nvGraphicFramePr>
          <p:cNvPr id="197635" name="Object 2">
            <a:extLst>
              <a:ext uri="{FF2B5EF4-FFF2-40B4-BE49-F238E27FC236}">
                <a16:creationId xmlns:a16="http://schemas.microsoft.com/office/drawing/2014/main" id="{5D7001C8-DFDB-4E57-BC82-24D155C94CA5}"/>
              </a:ext>
            </a:extLst>
          </p:cNvPr>
          <p:cNvGraphicFramePr>
            <a:graphicFrameLocks noChangeAspect="1"/>
          </p:cNvGraphicFramePr>
          <p:nvPr/>
        </p:nvGraphicFramePr>
        <p:xfrm>
          <a:off x="1403350" y="2133600"/>
          <a:ext cx="5343525" cy="1019175"/>
        </p:xfrm>
        <a:graphic>
          <a:graphicData uri="http://schemas.openxmlformats.org/presentationml/2006/ole">
            <mc:AlternateContent xmlns:mc="http://schemas.openxmlformats.org/markup-compatibility/2006">
              <mc:Choice xmlns:v="urn:schemas-microsoft-com:vml" Requires="v">
                <p:oleObj spid="_x0000_s197733" name="Equation" r:id="rId4" imgW="2552700" imgH="482600" progId="Equation.3">
                  <p:embed/>
                </p:oleObj>
              </mc:Choice>
              <mc:Fallback>
                <p:oleObj name="Equation" r:id="rId4" imgW="2552700" imgH="482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133600"/>
                        <a:ext cx="53435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36" name="Rectangle 3">
            <a:extLst>
              <a:ext uri="{FF2B5EF4-FFF2-40B4-BE49-F238E27FC236}">
                <a16:creationId xmlns:a16="http://schemas.microsoft.com/office/drawing/2014/main" id="{E9F79B82-A057-430D-BCBE-ADDA6043E43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7637" name="Rectangle 4">
            <a:extLst>
              <a:ext uri="{FF2B5EF4-FFF2-40B4-BE49-F238E27FC236}">
                <a16:creationId xmlns:a16="http://schemas.microsoft.com/office/drawing/2014/main" id="{DA802709-ABEB-4410-9E30-73013DE636D7}"/>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7638" name="Text Box 5">
            <a:extLst>
              <a:ext uri="{FF2B5EF4-FFF2-40B4-BE49-F238E27FC236}">
                <a16:creationId xmlns:a16="http://schemas.microsoft.com/office/drawing/2014/main" id="{D0225F2E-204D-4F08-986B-03BB035512E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97639" name="Text Box 6">
            <a:extLst>
              <a:ext uri="{FF2B5EF4-FFF2-40B4-BE49-F238E27FC236}">
                <a16:creationId xmlns:a16="http://schemas.microsoft.com/office/drawing/2014/main" id="{9FE521BF-F63E-4A05-91B7-46ED7234077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97640" name="Text Box 7">
            <a:extLst>
              <a:ext uri="{FF2B5EF4-FFF2-40B4-BE49-F238E27FC236}">
                <a16:creationId xmlns:a16="http://schemas.microsoft.com/office/drawing/2014/main" id="{C0240107-43F8-4BB9-A2F5-E0357BD0D5DE}"/>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97641" name="Text Box 8">
            <a:extLst>
              <a:ext uri="{FF2B5EF4-FFF2-40B4-BE49-F238E27FC236}">
                <a16:creationId xmlns:a16="http://schemas.microsoft.com/office/drawing/2014/main" id="{0E8F5EF2-3210-4ABD-B371-4B3415BD84A0}"/>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97642" name="Object 13">
            <a:extLst>
              <a:ext uri="{FF2B5EF4-FFF2-40B4-BE49-F238E27FC236}">
                <a16:creationId xmlns:a16="http://schemas.microsoft.com/office/drawing/2014/main" id="{1CACE0DA-F22C-468A-991D-8C5418C56743}"/>
              </a:ext>
            </a:extLst>
          </p:cNvPr>
          <p:cNvGraphicFramePr>
            <a:graphicFrameLocks noChangeAspect="1"/>
          </p:cNvGraphicFramePr>
          <p:nvPr/>
        </p:nvGraphicFramePr>
        <p:xfrm>
          <a:off x="4572000" y="3357563"/>
          <a:ext cx="3908425" cy="482600"/>
        </p:xfrm>
        <a:graphic>
          <a:graphicData uri="http://schemas.openxmlformats.org/presentationml/2006/ole">
            <mc:AlternateContent xmlns:mc="http://schemas.openxmlformats.org/markup-compatibility/2006">
              <mc:Choice xmlns:v="urn:schemas-microsoft-com:vml" Requires="v">
                <p:oleObj spid="_x0000_s197734" name="Equation" r:id="rId6" imgW="1866900" imgH="228600" progId="Equation.3">
                  <p:embed/>
                </p:oleObj>
              </mc:Choice>
              <mc:Fallback>
                <p:oleObj name="Equation" r:id="rId6" imgW="1866900" imgH="2286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357563"/>
                        <a:ext cx="3908425" cy="482600"/>
                      </a:xfrm>
                      <a:prstGeom prst="rect">
                        <a:avLst/>
                      </a:prstGeom>
                      <a:solidFill>
                        <a:srgbClr val="89FF8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43" name="Text Box 14">
            <a:extLst>
              <a:ext uri="{FF2B5EF4-FFF2-40B4-BE49-F238E27FC236}">
                <a16:creationId xmlns:a16="http://schemas.microsoft.com/office/drawing/2014/main" id="{C497817C-9758-4892-9F30-209FB7D19734}"/>
              </a:ext>
            </a:extLst>
          </p:cNvPr>
          <p:cNvSpPr txBox="1">
            <a:spLocks noChangeArrowheads="1"/>
          </p:cNvSpPr>
          <p:nvPr/>
        </p:nvSpPr>
        <p:spPr bwMode="auto">
          <a:xfrm>
            <a:off x="519113" y="1503363"/>
            <a:ext cx="6497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open-circuit small-signal voltage gain is;</a:t>
            </a:r>
          </a:p>
        </p:txBody>
      </p:sp>
      <p:sp>
        <p:nvSpPr>
          <p:cNvPr id="197644" name="Text Box 15">
            <a:extLst>
              <a:ext uri="{FF2B5EF4-FFF2-40B4-BE49-F238E27FC236}">
                <a16:creationId xmlns:a16="http://schemas.microsoft.com/office/drawing/2014/main" id="{106EF9C4-8AD6-4417-92D0-1F127907A228}"/>
              </a:ext>
            </a:extLst>
          </p:cNvPr>
          <p:cNvSpPr txBox="1">
            <a:spLocks noChangeArrowheads="1"/>
          </p:cNvSpPr>
          <p:nvPr/>
        </p:nvSpPr>
        <p:spPr bwMode="auto">
          <a:xfrm>
            <a:off x="592138" y="4240213"/>
            <a:ext cx="6596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The voltage gain after a reduction of 10% is;</a:t>
            </a:r>
          </a:p>
        </p:txBody>
      </p:sp>
      <p:graphicFrame>
        <p:nvGraphicFramePr>
          <p:cNvPr id="197645" name="Object 16">
            <a:extLst>
              <a:ext uri="{FF2B5EF4-FFF2-40B4-BE49-F238E27FC236}">
                <a16:creationId xmlns:a16="http://schemas.microsoft.com/office/drawing/2014/main" id="{284F62C4-7B3E-4A0F-A8C9-93C29382C6FE}"/>
              </a:ext>
            </a:extLst>
          </p:cNvPr>
          <p:cNvGraphicFramePr>
            <a:graphicFrameLocks noChangeAspect="1"/>
          </p:cNvGraphicFramePr>
          <p:nvPr/>
        </p:nvGraphicFramePr>
        <p:xfrm>
          <a:off x="1403350" y="5013325"/>
          <a:ext cx="3322638" cy="1368425"/>
        </p:xfrm>
        <a:graphic>
          <a:graphicData uri="http://schemas.openxmlformats.org/presentationml/2006/ole">
            <mc:AlternateContent xmlns:mc="http://schemas.openxmlformats.org/markup-compatibility/2006">
              <mc:Choice xmlns:v="urn:schemas-microsoft-com:vml" Requires="v">
                <p:oleObj spid="_x0000_s197735" name="Equation" r:id="rId8" imgW="1587500" imgH="647700" progId="Equation.3">
                  <p:embed/>
                </p:oleObj>
              </mc:Choice>
              <mc:Fallback>
                <p:oleObj name="Equation" r:id="rId8" imgW="1587500" imgH="6477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5013325"/>
                        <a:ext cx="3322638" cy="1368425"/>
                      </a:xfrm>
                      <a:prstGeom prst="rect">
                        <a:avLst/>
                      </a:prstGeom>
                      <a:noFill/>
                      <a:ln>
                        <a:noFill/>
                      </a:ln>
                      <a:effectLst/>
                      <a:extLst>
                        <a:ext uri="{909E8E84-426E-40DD-AFC4-6F175D3DCCD1}">
                          <a14:hiddenFill xmlns:a14="http://schemas.microsoft.com/office/drawing/2010/main">
                            <a:solidFill>
                              <a:srgbClr val="89FF8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3">
            <a:extLst>
              <a:ext uri="{FF2B5EF4-FFF2-40B4-BE49-F238E27FC236}">
                <a16:creationId xmlns:a16="http://schemas.microsoft.com/office/drawing/2014/main" id="{080DADB8-3C6C-4F92-BB93-9A5D9CC602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48E0343-A32C-4253-8983-62CB15528DFA}" type="slidenum">
              <a:rPr lang="en-US" altLang="en-US" sz="1400">
                <a:latin typeface="Comic Sans MS" panose="030F0702030302020204" pitchFamily="66" charset="0"/>
              </a:rPr>
              <a:pPr>
                <a:spcBef>
                  <a:spcPct val="0"/>
                </a:spcBef>
                <a:buFontTx/>
                <a:buNone/>
              </a:pPr>
              <a:t>93</a:t>
            </a:fld>
            <a:endParaRPr lang="en-US" altLang="en-US" sz="1400" dirty="0">
              <a:latin typeface="Comic Sans MS" panose="030F0702030302020204" pitchFamily="66" charset="0"/>
            </a:endParaRPr>
          </a:p>
        </p:txBody>
      </p:sp>
      <p:sp>
        <p:nvSpPr>
          <p:cNvPr id="199683" name="Rectangle 3">
            <a:extLst>
              <a:ext uri="{FF2B5EF4-FFF2-40B4-BE49-F238E27FC236}">
                <a16:creationId xmlns:a16="http://schemas.microsoft.com/office/drawing/2014/main" id="{3B3F0433-D372-44C6-8458-2065FE5E4A01}"/>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9684" name="Rectangle 4">
            <a:extLst>
              <a:ext uri="{FF2B5EF4-FFF2-40B4-BE49-F238E27FC236}">
                <a16:creationId xmlns:a16="http://schemas.microsoft.com/office/drawing/2014/main" id="{9033CBF3-34F9-415D-9A92-35336D7DA466}"/>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199685" name="Text Box 5">
            <a:extLst>
              <a:ext uri="{FF2B5EF4-FFF2-40B4-BE49-F238E27FC236}">
                <a16:creationId xmlns:a16="http://schemas.microsoft.com/office/drawing/2014/main" id="{5DD94567-B6C7-4921-BDE0-378F4CFE9055}"/>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199686" name="Text Box 6">
            <a:extLst>
              <a:ext uri="{FF2B5EF4-FFF2-40B4-BE49-F238E27FC236}">
                <a16:creationId xmlns:a16="http://schemas.microsoft.com/office/drawing/2014/main" id="{C09D337D-56CE-4C42-AAE8-99B58963C8A7}"/>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199687" name="Text Box 7">
            <a:extLst>
              <a:ext uri="{FF2B5EF4-FFF2-40B4-BE49-F238E27FC236}">
                <a16:creationId xmlns:a16="http://schemas.microsoft.com/office/drawing/2014/main" id="{60FA45F3-9901-48B7-B0AB-550E55A8BC59}"/>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199688" name="Text Box 8">
            <a:extLst>
              <a:ext uri="{FF2B5EF4-FFF2-40B4-BE49-F238E27FC236}">
                <a16:creationId xmlns:a16="http://schemas.microsoft.com/office/drawing/2014/main" id="{1505076C-2581-4F1E-8728-FF9A1C0DEDF9}"/>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199689" name="Object 11">
            <a:extLst>
              <a:ext uri="{FF2B5EF4-FFF2-40B4-BE49-F238E27FC236}">
                <a16:creationId xmlns:a16="http://schemas.microsoft.com/office/drawing/2014/main" id="{E663C3A7-72C0-449B-81AE-AE4782875CE2}"/>
              </a:ext>
            </a:extLst>
          </p:cNvPr>
          <p:cNvGraphicFramePr>
            <a:graphicFrameLocks noChangeAspect="1"/>
          </p:cNvGraphicFramePr>
          <p:nvPr/>
        </p:nvGraphicFramePr>
        <p:xfrm>
          <a:off x="1692275" y="2349500"/>
          <a:ext cx="3376613" cy="1073150"/>
        </p:xfrm>
        <a:graphic>
          <a:graphicData uri="http://schemas.openxmlformats.org/presentationml/2006/ole">
            <mc:AlternateContent xmlns:mc="http://schemas.openxmlformats.org/markup-compatibility/2006">
              <mc:Choice xmlns:v="urn:schemas-microsoft-com:vml" Requires="v">
                <p:oleObj spid="_x0000_s199751" name="Equation" r:id="rId4" imgW="1612900" imgH="508000" progId="Equation.3">
                  <p:embed/>
                </p:oleObj>
              </mc:Choice>
              <mc:Fallback>
                <p:oleObj name="Equation" r:id="rId4" imgW="1612900" imgH="5080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349500"/>
                        <a:ext cx="337661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9690" name="Text Box 12">
            <a:extLst>
              <a:ext uri="{FF2B5EF4-FFF2-40B4-BE49-F238E27FC236}">
                <a16:creationId xmlns:a16="http://schemas.microsoft.com/office/drawing/2014/main" id="{1C6EBA41-7357-4A32-A4B7-AD6E610A3D59}"/>
              </a:ext>
            </a:extLst>
          </p:cNvPr>
          <p:cNvSpPr txBox="1">
            <a:spLocks noChangeArrowheads="1"/>
          </p:cNvSpPr>
          <p:nvPr/>
        </p:nvSpPr>
        <p:spPr bwMode="auto">
          <a:xfrm>
            <a:off x="519113" y="1503363"/>
            <a:ext cx="44181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for </a:t>
            </a:r>
            <a:r>
              <a:rPr lang="en-US" altLang="en-US" sz="2000" i="1" dirty="0">
                <a:latin typeface="Comic Sans MS" panose="030F0702030302020204" pitchFamily="66" charset="0"/>
              </a:rPr>
              <a:t>A</a:t>
            </a:r>
            <a:r>
              <a:rPr lang="en-US" altLang="en-US" sz="2000" i="1" baseline="-25000" dirty="0">
                <a:latin typeface="Comic Sans MS" panose="030F0702030302020204" pitchFamily="66" charset="0"/>
              </a:rPr>
              <a:t>v</a:t>
            </a:r>
            <a:r>
              <a:rPr lang="en-US" altLang="en-US" sz="2000" dirty="0">
                <a:latin typeface="Comic Sans MS" panose="030F0702030302020204" pitchFamily="66" charset="0"/>
              </a:rPr>
              <a:t> in the equation;</a:t>
            </a:r>
          </a:p>
        </p:txBody>
      </p:sp>
      <p:sp>
        <p:nvSpPr>
          <p:cNvPr id="199691" name="Text Box 13">
            <a:extLst>
              <a:ext uri="{FF2B5EF4-FFF2-40B4-BE49-F238E27FC236}">
                <a16:creationId xmlns:a16="http://schemas.microsoft.com/office/drawing/2014/main" id="{FDD903D4-E1B0-4ECB-833C-68E4977DC9C0}"/>
              </a:ext>
            </a:extLst>
          </p:cNvPr>
          <p:cNvSpPr txBox="1">
            <a:spLocks noChangeArrowheads="1"/>
          </p:cNvSpPr>
          <p:nvPr/>
        </p:nvSpPr>
        <p:spPr bwMode="auto">
          <a:xfrm>
            <a:off x="611188" y="3735388"/>
            <a:ext cx="1199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we have;</a:t>
            </a:r>
          </a:p>
        </p:txBody>
      </p:sp>
      <p:graphicFrame>
        <p:nvGraphicFramePr>
          <p:cNvPr id="199692" name="Object 14">
            <a:extLst>
              <a:ext uri="{FF2B5EF4-FFF2-40B4-BE49-F238E27FC236}">
                <a16:creationId xmlns:a16="http://schemas.microsoft.com/office/drawing/2014/main" id="{6D96FFD4-3429-498F-8D75-E882DD681C78}"/>
              </a:ext>
            </a:extLst>
          </p:cNvPr>
          <p:cNvGraphicFramePr>
            <a:graphicFrameLocks noChangeAspect="1"/>
          </p:cNvGraphicFramePr>
          <p:nvPr/>
        </p:nvGraphicFramePr>
        <p:xfrm>
          <a:off x="1763713" y="4443413"/>
          <a:ext cx="3084512" cy="1073150"/>
        </p:xfrm>
        <a:graphic>
          <a:graphicData uri="http://schemas.openxmlformats.org/presentationml/2006/ole">
            <mc:AlternateContent xmlns:mc="http://schemas.openxmlformats.org/markup-compatibility/2006">
              <mc:Choice xmlns:v="urn:schemas-microsoft-com:vml" Requires="v">
                <p:oleObj spid="_x0000_s199752" name="Equation" r:id="rId6" imgW="1473200" imgH="508000" progId="Equation.3">
                  <p:embed/>
                </p:oleObj>
              </mc:Choice>
              <mc:Fallback>
                <p:oleObj name="Equation" r:id="rId6" imgW="1473200" imgH="5080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4443413"/>
                        <a:ext cx="3084512"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3">
            <a:extLst>
              <a:ext uri="{FF2B5EF4-FFF2-40B4-BE49-F238E27FC236}">
                <a16:creationId xmlns:a16="http://schemas.microsoft.com/office/drawing/2014/main" id="{10E6824D-1691-474D-BDEA-2EC7DD6467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CFB497E-1E78-4385-9B52-B16437889D34}" type="slidenum">
              <a:rPr lang="en-US" altLang="en-US" sz="1400">
                <a:latin typeface="Comic Sans MS" panose="030F0702030302020204" pitchFamily="66" charset="0"/>
              </a:rPr>
              <a:pPr>
                <a:spcBef>
                  <a:spcPct val="0"/>
                </a:spcBef>
                <a:buFontTx/>
                <a:buNone/>
              </a:pPr>
              <a:t>94</a:t>
            </a:fld>
            <a:endParaRPr lang="en-US" altLang="en-US" sz="1400" dirty="0">
              <a:latin typeface="Comic Sans MS" panose="030F0702030302020204" pitchFamily="66" charset="0"/>
            </a:endParaRPr>
          </a:p>
        </p:txBody>
      </p:sp>
      <p:sp>
        <p:nvSpPr>
          <p:cNvPr id="201731" name="Rectangle 2">
            <a:extLst>
              <a:ext uri="{FF2B5EF4-FFF2-40B4-BE49-F238E27FC236}">
                <a16:creationId xmlns:a16="http://schemas.microsoft.com/office/drawing/2014/main" id="{960B3DD6-A4D3-4C68-98C3-2A6DD30C6E50}"/>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1732" name="Rectangle 3">
            <a:extLst>
              <a:ext uri="{FF2B5EF4-FFF2-40B4-BE49-F238E27FC236}">
                <a16:creationId xmlns:a16="http://schemas.microsoft.com/office/drawing/2014/main" id="{97858591-E73E-4679-9A50-EBFC7EDD46AB}"/>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1733" name="Text Box 4">
            <a:extLst>
              <a:ext uri="{FF2B5EF4-FFF2-40B4-BE49-F238E27FC236}">
                <a16:creationId xmlns:a16="http://schemas.microsoft.com/office/drawing/2014/main" id="{E6534DBD-8452-45C1-B541-48793963C13D}"/>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01734" name="Text Box 5">
            <a:extLst>
              <a:ext uri="{FF2B5EF4-FFF2-40B4-BE49-F238E27FC236}">
                <a16:creationId xmlns:a16="http://schemas.microsoft.com/office/drawing/2014/main" id="{258872E2-2E6F-4BB3-9056-7B2AC567340B}"/>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01735" name="Text Box 6">
            <a:extLst>
              <a:ext uri="{FF2B5EF4-FFF2-40B4-BE49-F238E27FC236}">
                <a16:creationId xmlns:a16="http://schemas.microsoft.com/office/drawing/2014/main" id="{C6F4278A-50B7-483A-A310-571CBE1DB69B}"/>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01736" name="Text Box 7">
            <a:extLst>
              <a:ext uri="{FF2B5EF4-FFF2-40B4-BE49-F238E27FC236}">
                <a16:creationId xmlns:a16="http://schemas.microsoft.com/office/drawing/2014/main" id="{4DEF4729-F70F-41D7-9D40-73BE850AD963}"/>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201737" name="Text Box 9">
            <a:extLst>
              <a:ext uri="{FF2B5EF4-FFF2-40B4-BE49-F238E27FC236}">
                <a16:creationId xmlns:a16="http://schemas.microsoft.com/office/drawing/2014/main" id="{46AE2B6A-E6FE-49BC-80D2-582B7B6507EA}"/>
              </a:ext>
            </a:extLst>
          </p:cNvPr>
          <p:cNvSpPr txBox="1">
            <a:spLocks noChangeArrowheads="1"/>
          </p:cNvSpPr>
          <p:nvPr/>
        </p:nvSpPr>
        <p:spPr bwMode="auto">
          <a:xfrm>
            <a:off x="519113" y="1503363"/>
            <a:ext cx="474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the value for </a:t>
            </a:r>
            <a:r>
              <a:rPr lang="en-US" altLang="en-US" sz="2000" i="1" dirty="0">
                <a:latin typeface="Comic Sans MS" panose="030F0702030302020204" pitchFamily="66" charset="0"/>
              </a:rPr>
              <a:t>g</a:t>
            </a:r>
            <a:r>
              <a:rPr lang="en-US" altLang="en-US" sz="2000" i="1" baseline="-25000" dirty="0">
                <a:latin typeface="Comic Sans MS" panose="030F0702030302020204" pitchFamily="66" charset="0"/>
              </a:rPr>
              <a:t>m</a:t>
            </a:r>
            <a:r>
              <a:rPr lang="en-US" altLang="en-US" sz="2000" dirty="0">
                <a:latin typeface="Comic Sans MS" panose="030F0702030302020204" pitchFamily="66" charset="0"/>
              </a:rPr>
              <a:t> gives us;</a:t>
            </a:r>
          </a:p>
        </p:txBody>
      </p:sp>
      <p:graphicFrame>
        <p:nvGraphicFramePr>
          <p:cNvPr id="201738" name="Object 11">
            <a:extLst>
              <a:ext uri="{FF2B5EF4-FFF2-40B4-BE49-F238E27FC236}">
                <a16:creationId xmlns:a16="http://schemas.microsoft.com/office/drawing/2014/main" id="{FAACF767-7433-4C6B-8A06-0D243963FCA7}"/>
              </a:ext>
            </a:extLst>
          </p:cNvPr>
          <p:cNvGraphicFramePr>
            <a:graphicFrameLocks noChangeAspect="1"/>
          </p:cNvGraphicFramePr>
          <p:nvPr/>
        </p:nvGraphicFramePr>
        <p:xfrm>
          <a:off x="1619250" y="2133600"/>
          <a:ext cx="4041775" cy="1073150"/>
        </p:xfrm>
        <a:graphic>
          <a:graphicData uri="http://schemas.openxmlformats.org/presentationml/2006/ole">
            <mc:AlternateContent xmlns:mc="http://schemas.openxmlformats.org/markup-compatibility/2006">
              <mc:Choice xmlns:v="urn:schemas-microsoft-com:vml" Requires="v">
                <p:oleObj spid="_x0000_s201830" name="Equation" r:id="rId4" imgW="1930400" imgH="508000" progId="Equation.3">
                  <p:embed/>
                </p:oleObj>
              </mc:Choice>
              <mc:Fallback>
                <p:oleObj name="Equation" r:id="rId4" imgW="1930400" imgH="5080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2133600"/>
                        <a:ext cx="404177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9" name="Object 12">
            <a:extLst>
              <a:ext uri="{FF2B5EF4-FFF2-40B4-BE49-F238E27FC236}">
                <a16:creationId xmlns:a16="http://schemas.microsoft.com/office/drawing/2014/main" id="{C376422B-3046-4C94-B3FD-AA4FC85517F6}"/>
              </a:ext>
            </a:extLst>
          </p:cNvPr>
          <p:cNvGraphicFramePr>
            <a:graphicFrameLocks noChangeAspect="1"/>
          </p:cNvGraphicFramePr>
          <p:nvPr/>
        </p:nvGraphicFramePr>
        <p:xfrm>
          <a:off x="1658938" y="4149725"/>
          <a:ext cx="3776662" cy="831850"/>
        </p:xfrm>
        <a:graphic>
          <a:graphicData uri="http://schemas.openxmlformats.org/presentationml/2006/ole">
            <mc:AlternateContent xmlns:mc="http://schemas.openxmlformats.org/markup-compatibility/2006">
              <mc:Choice xmlns:v="urn:schemas-microsoft-com:vml" Requires="v">
                <p:oleObj spid="_x0000_s201831" name="Equation" r:id="rId6" imgW="1803400" imgH="393700" progId="Equation.3">
                  <p:embed/>
                </p:oleObj>
              </mc:Choice>
              <mc:Fallback>
                <p:oleObj name="Equation" r:id="rId6" imgW="1803400" imgH="3937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8938" y="4149725"/>
                        <a:ext cx="3776662"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40" name="Text Box 13">
            <a:extLst>
              <a:ext uri="{FF2B5EF4-FFF2-40B4-BE49-F238E27FC236}">
                <a16:creationId xmlns:a16="http://schemas.microsoft.com/office/drawing/2014/main" id="{9ACD6F84-6242-4A3B-AAE9-C4A118A58835}"/>
              </a:ext>
            </a:extLst>
          </p:cNvPr>
          <p:cNvSpPr txBox="1">
            <a:spLocks noChangeArrowheads="1"/>
          </p:cNvSpPr>
          <p:nvPr/>
        </p:nvSpPr>
        <p:spPr bwMode="auto">
          <a:xfrm>
            <a:off x="539750" y="3476625"/>
            <a:ext cx="4863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Solving the above equation, we </a:t>
            </a:r>
            <a:r>
              <a:rPr lang="en-US" altLang="en-US" sz="2000" dirty="0" err="1">
                <a:latin typeface="Comic Sans MS" panose="030F0702030302020204" pitchFamily="66" charset="0"/>
              </a:rPr>
              <a:t>obtaine</a:t>
            </a:r>
            <a:r>
              <a:rPr lang="en-US" altLang="en-US" sz="2000" dirty="0">
                <a:latin typeface="Comic Sans MS" panose="030F0702030302020204" pitchFamily="66" charset="0"/>
              </a:rPr>
              <a:t>;</a:t>
            </a:r>
          </a:p>
        </p:txBody>
      </p:sp>
      <p:sp>
        <p:nvSpPr>
          <p:cNvPr id="201741" name="Text Box 14">
            <a:extLst>
              <a:ext uri="{FF2B5EF4-FFF2-40B4-BE49-F238E27FC236}">
                <a16:creationId xmlns:a16="http://schemas.microsoft.com/office/drawing/2014/main" id="{E22BA367-232F-4C55-8562-C792E68EC64D}"/>
              </a:ext>
            </a:extLst>
          </p:cNvPr>
          <p:cNvSpPr txBox="1">
            <a:spLocks noChangeArrowheads="1"/>
          </p:cNvSpPr>
          <p:nvPr/>
        </p:nvSpPr>
        <p:spPr bwMode="auto">
          <a:xfrm>
            <a:off x="539750" y="5175250"/>
            <a:ext cx="40655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This equation may be written as;</a:t>
            </a:r>
          </a:p>
        </p:txBody>
      </p:sp>
      <p:graphicFrame>
        <p:nvGraphicFramePr>
          <p:cNvPr id="201742" name="Object 15">
            <a:extLst>
              <a:ext uri="{FF2B5EF4-FFF2-40B4-BE49-F238E27FC236}">
                <a16:creationId xmlns:a16="http://schemas.microsoft.com/office/drawing/2014/main" id="{F13F1A6C-051F-4B3B-8777-68E99BC82CF0}"/>
              </a:ext>
            </a:extLst>
          </p:cNvPr>
          <p:cNvGraphicFramePr>
            <a:graphicFrameLocks noChangeAspect="1"/>
          </p:cNvGraphicFramePr>
          <p:nvPr/>
        </p:nvGraphicFramePr>
        <p:xfrm>
          <a:off x="1722438" y="5830888"/>
          <a:ext cx="2128837" cy="911225"/>
        </p:xfrm>
        <a:graphic>
          <a:graphicData uri="http://schemas.openxmlformats.org/presentationml/2006/ole">
            <mc:AlternateContent xmlns:mc="http://schemas.openxmlformats.org/markup-compatibility/2006">
              <mc:Choice xmlns:v="urn:schemas-microsoft-com:vml" Requires="v">
                <p:oleObj spid="_x0000_s201832" name="Equation" r:id="rId8" imgW="1016000" imgH="431800" progId="Equation.3">
                  <p:embed/>
                </p:oleObj>
              </mc:Choice>
              <mc:Fallback>
                <p:oleObj name="Equation" r:id="rId8" imgW="1016000" imgH="4318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2438" y="5830888"/>
                        <a:ext cx="2128837"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3">
            <a:extLst>
              <a:ext uri="{FF2B5EF4-FFF2-40B4-BE49-F238E27FC236}">
                <a16:creationId xmlns:a16="http://schemas.microsoft.com/office/drawing/2014/main" id="{FE0E9CF8-6CC4-490B-B102-F984EE8BC8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04AA5A1-0F9B-48EE-8919-6411D0EDB042}" type="slidenum">
              <a:rPr lang="en-US" altLang="en-US" sz="1400">
                <a:latin typeface="Comic Sans MS" panose="030F0702030302020204" pitchFamily="66" charset="0"/>
              </a:rPr>
              <a:pPr>
                <a:spcBef>
                  <a:spcPct val="0"/>
                </a:spcBef>
                <a:buFontTx/>
                <a:buNone/>
              </a:pPr>
              <a:t>95</a:t>
            </a:fld>
            <a:endParaRPr lang="en-US" altLang="en-US" sz="1400" dirty="0">
              <a:latin typeface="Comic Sans MS" panose="030F0702030302020204" pitchFamily="66" charset="0"/>
            </a:endParaRPr>
          </a:p>
        </p:txBody>
      </p:sp>
      <p:sp>
        <p:nvSpPr>
          <p:cNvPr id="203779" name="Rectangle 3">
            <a:extLst>
              <a:ext uri="{FF2B5EF4-FFF2-40B4-BE49-F238E27FC236}">
                <a16:creationId xmlns:a16="http://schemas.microsoft.com/office/drawing/2014/main" id="{3583F35C-D7EB-445D-B5D6-6BC6B12A45FE}"/>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3780" name="Rectangle 4">
            <a:extLst>
              <a:ext uri="{FF2B5EF4-FFF2-40B4-BE49-F238E27FC236}">
                <a16:creationId xmlns:a16="http://schemas.microsoft.com/office/drawing/2014/main" id="{A092DB9E-0034-4666-9DD5-5A704337B41C}"/>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3781" name="Text Box 5">
            <a:extLst>
              <a:ext uri="{FF2B5EF4-FFF2-40B4-BE49-F238E27FC236}">
                <a16:creationId xmlns:a16="http://schemas.microsoft.com/office/drawing/2014/main" id="{D5B32CAE-ACDC-42CC-9323-7904F657267C}"/>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03782" name="Text Box 6">
            <a:extLst>
              <a:ext uri="{FF2B5EF4-FFF2-40B4-BE49-F238E27FC236}">
                <a16:creationId xmlns:a16="http://schemas.microsoft.com/office/drawing/2014/main" id="{75702BF9-76CC-4A81-8B0F-6090E1A60480}"/>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03783" name="Text Box 7">
            <a:extLst>
              <a:ext uri="{FF2B5EF4-FFF2-40B4-BE49-F238E27FC236}">
                <a16:creationId xmlns:a16="http://schemas.microsoft.com/office/drawing/2014/main" id="{FC5FDD32-8FE5-4E04-83DB-080F2519A56E}"/>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03784" name="Text Box 8">
            <a:extLst>
              <a:ext uri="{FF2B5EF4-FFF2-40B4-BE49-F238E27FC236}">
                <a16:creationId xmlns:a16="http://schemas.microsoft.com/office/drawing/2014/main" id="{0244083D-A213-4DF4-B4BF-F3492ECCDA25}"/>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203785" name="Object 17">
            <a:extLst>
              <a:ext uri="{FF2B5EF4-FFF2-40B4-BE49-F238E27FC236}">
                <a16:creationId xmlns:a16="http://schemas.microsoft.com/office/drawing/2014/main" id="{1CF772D7-640C-436B-A415-62F04C0A0269}"/>
              </a:ext>
            </a:extLst>
          </p:cNvPr>
          <p:cNvGraphicFramePr>
            <a:graphicFrameLocks noChangeAspect="1"/>
          </p:cNvGraphicFramePr>
          <p:nvPr/>
        </p:nvGraphicFramePr>
        <p:xfrm>
          <a:off x="1619250" y="1773238"/>
          <a:ext cx="1809750" cy="911225"/>
        </p:xfrm>
        <a:graphic>
          <a:graphicData uri="http://schemas.openxmlformats.org/presentationml/2006/ole">
            <mc:AlternateContent xmlns:mc="http://schemas.openxmlformats.org/markup-compatibility/2006">
              <mc:Choice xmlns:v="urn:schemas-microsoft-com:vml" Requires="v">
                <p:oleObj spid="_x0000_s203877" name="Equation" r:id="rId4" imgW="863225" imgH="431613" progId="Equation.3">
                  <p:embed/>
                </p:oleObj>
              </mc:Choice>
              <mc:Fallback>
                <p:oleObj name="Equation" r:id="rId4" imgW="863225" imgH="431613"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773238"/>
                        <a:ext cx="1809750"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3786" name="Text Box 18">
            <a:extLst>
              <a:ext uri="{FF2B5EF4-FFF2-40B4-BE49-F238E27FC236}">
                <a16:creationId xmlns:a16="http://schemas.microsoft.com/office/drawing/2014/main" id="{969B409F-678B-4F32-8972-875196FD961C}"/>
              </a:ext>
            </a:extLst>
          </p:cNvPr>
          <p:cNvSpPr txBox="1">
            <a:spLocks noChangeArrowheads="1"/>
          </p:cNvSpPr>
          <p:nvPr/>
        </p:nvSpPr>
        <p:spPr bwMode="auto">
          <a:xfrm>
            <a:off x="509588" y="1531938"/>
            <a:ext cx="590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Or;</a:t>
            </a:r>
          </a:p>
        </p:txBody>
      </p:sp>
      <p:sp>
        <p:nvSpPr>
          <p:cNvPr id="203787" name="Text Box 19">
            <a:extLst>
              <a:ext uri="{FF2B5EF4-FFF2-40B4-BE49-F238E27FC236}">
                <a16:creationId xmlns:a16="http://schemas.microsoft.com/office/drawing/2014/main" id="{1279B664-80E3-45E4-96C4-E68B266DFF9B}"/>
              </a:ext>
            </a:extLst>
          </p:cNvPr>
          <p:cNvSpPr txBox="1">
            <a:spLocks noChangeArrowheads="1"/>
          </p:cNvSpPr>
          <p:nvPr/>
        </p:nvSpPr>
        <p:spPr bwMode="auto">
          <a:xfrm>
            <a:off x="539750" y="2900363"/>
            <a:ext cx="2561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values;</a:t>
            </a:r>
          </a:p>
        </p:txBody>
      </p:sp>
      <p:graphicFrame>
        <p:nvGraphicFramePr>
          <p:cNvPr id="203788" name="Object 20">
            <a:extLst>
              <a:ext uri="{FF2B5EF4-FFF2-40B4-BE49-F238E27FC236}">
                <a16:creationId xmlns:a16="http://schemas.microsoft.com/office/drawing/2014/main" id="{06C27204-F854-41A1-AAF7-9B191B99A826}"/>
              </a:ext>
            </a:extLst>
          </p:cNvPr>
          <p:cNvGraphicFramePr>
            <a:graphicFrameLocks noChangeAspect="1"/>
          </p:cNvGraphicFramePr>
          <p:nvPr/>
        </p:nvGraphicFramePr>
        <p:xfrm>
          <a:off x="1619250" y="3481388"/>
          <a:ext cx="3833813" cy="884237"/>
        </p:xfrm>
        <a:graphic>
          <a:graphicData uri="http://schemas.openxmlformats.org/presentationml/2006/ole">
            <mc:AlternateContent xmlns:mc="http://schemas.openxmlformats.org/markup-compatibility/2006">
              <mc:Choice xmlns:v="urn:schemas-microsoft-com:vml" Requires="v">
                <p:oleObj spid="_x0000_s203878" name="Equation" r:id="rId6" imgW="1828800" imgH="419100" progId="Equation.3">
                  <p:embed/>
                </p:oleObj>
              </mc:Choice>
              <mc:Fallback>
                <p:oleObj name="Equation" r:id="rId6" imgW="1828800" imgH="419100"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481388"/>
                        <a:ext cx="383381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9" name="Object 21">
            <a:extLst>
              <a:ext uri="{FF2B5EF4-FFF2-40B4-BE49-F238E27FC236}">
                <a16:creationId xmlns:a16="http://schemas.microsoft.com/office/drawing/2014/main" id="{C677E084-C88E-41B9-AF03-4E57B7F0DA42}"/>
              </a:ext>
            </a:extLst>
          </p:cNvPr>
          <p:cNvGraphicFramePr>
            <a:graphicFrameLocks noChangeAspect="1"/>
          </p:cNvGraphicFramePr>
          <p:nvPr/>
        </p:nvGraphicFramePr>
        <p:xfrm>
          <a:off x="1619250" y="5084763"/>
          <a:ext cx="2900363" cy="911225"/>
        </p:xfrm>
        <a:graphic>
          <a:graphicData uri="http://schemas.openxmlformats.org/presentationml/2006/ole">
            <mc:AlternateContent xmlns:mc="http://schemas.openxmlformats.org/markup-compatibility/2006">
              <mc:Choice xmlns:v="urn:schemas-microsoft-com:vml" Requires="v">
                <p:oleObj spid="_x0000_s203879" name="Equation" r:id="rId8" imgW="1384300" imgH="431800" progId="Equation.3">
                  <p:embed/>
                </p:oleObj>
              </mc:Choice>
              <mc:Fallback>
                <p:oleObj name="Equation" r:id="rId8" imgW="1384300" imgH="43180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5084763"/>
                        <a:ext cx="2900363"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3">
            <a:extLst>
              <a:ext uri="{FF2B5EF4-FFF2-40B4-BE49-F238E27FC236}">
                <a16:creationId xmlns:a16="http://schemas.microsoft.com/office/drawing/2014/main" id="{CF8B194C-8374-48D2-9D42-440AC38508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A377EA4-8A72-4195-B09C-F4CDEB8B1917}" type="slidenum">
              <a:rPr lang="en-US" altLang="en-US" sz="1400">
                <a:latin typeface="Comic Sans MS" panose="030F0702030302020204" pitchFamily="66" charset="0"/>
              </a:rPr>
              <a:pPr>
                <a:spcBef>
                  <a:spcPct val="0"/>
                </a:spcBef>
                <a:buFontTx/>
                <a:buNone/>
              </a:pPr>
              <a:t>96</a:t>
            </a:fld>
            <a:endParaRPr lang="en-US" altLang="en-US" sz="1400" dirty="0">
              <a:latin typeface="Comic Sans MS" panose="030F0702030302020204" pitchFamily="66" charset="0"/>
            </a:endParaRPr>
          </a:p>
        </p:txBody>
      </p:sp>
      <p:sp>
        <p:nvSpPr>
          <p:cNvPr id="205827" name="Rectangle 3">
            <a:extLst>
              <a:ext uri="{FF2B5EF4-FFF2-40B4-BE49-F238E27FC236}">
                <a16:creationId xmlns:a16="http://schemas.microsoft.com/office/drawing/2014/main" id="{732D3BC0-125B-4166-9793-3DCCE1A40C78}"/>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5828" name="Rectangle 4">
            <a:extLst>
              <a:ext uri="{FF2B5EF4-FFF2-40B4-BE49-F238E27FC236}">
                <a16:creationId xmlns:a16="http://schemas.microsoft.com/office/drawing/2014/main" id="{E95A18A3-A85A-4A49-AF78-037876E952A8}"/>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5829" name="Text Box 5">
            <a:extLst>
              <a:ext uri="{FF2B5EF4-FFF2-40B4-BE49-F238E27FC236}">
                <a16:creationId xmlns:a16="http://schemas.microsoft.com/office/drawing/2014/main" id="{4ADB0CE0-5739-421D-93EF-2744486279A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05830" name="Text Box 6">
            <a:extLst>
              <a:ext uri="{FF2B5EF4-FFF2-40B4-BE49-F238E27FC236}">
                <a16:creationId xmlns:a16="http://schemas.microsoft.com/office/drawing/2014/main" id="{83FF2403-E62D-477B-ABDC-6044FF2AD3D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05831" name="Text Box 7">
            <a:extLst>
              <a:ext uri="{FF2B5EF4-FFF2-40B4-BE49-F238E27FC236}">
                <a16:creationId xmlns:a16="http://schemas.microsoft.com/office/drawing/2014/main" id="{196916CD-BBC2-4C16-BF99-024E98DB7D6C}"/>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05832" name="Text Box 8">
            <a:extLst>
              <a:ext uri="{FF2B5EF4-FFF2-40B4-BE49-F238E27FC236}">
                <a16:creationId xmlns:a16="http://schemas.microsoft.com/office/drawing/2014/main" id="{C54FABE5-38E6-486D-A1A3-501F93A41B8A}"/>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205833" name="Object 15">
            <a:extLst>
              <a:ext uri="{FF2B5EF4-FFF2-40B4-BE49-F238E27FC236}">
                <a16:creationId xmlns:a16="http://schemas.microsoft.com/office/drawing/2014/main" id="{B023B216-22D0-465A-A37E-DE204F4C41B1}"/>
              </a:ext>
            </a:extLst>
          </p:cNvPr>
          <p:cNvGraphicFramePr>
            <a:graphicFrameLocks noChangeAspect="1"/>
          </p:cNvGraphicFramePr>
          <p:nvPr>
            <p:extLst>
              <p:ext uri="{D42A27DB-BD31-4B8C-83A1-F6EECF244321}">
                <p14:modId xmlns:p14="http://schemas.microsoft.com/office/powerpoint/2010/main" val="2556870311"/>
              </p:ext>
            </p:extLst>
          </p:nvPr>
        </p:nvGraphicFramePr>
        <p:xfrm>
          <a:off x="1403351" y="1773239"/>
          <a:ext cx="2160538" cy="678790"/>
        </p:xfrm>
        <a:graphic>
          <a:graphicData uri="http://schemas.openxmlformats.org/presentationml/2006/ole">
            <mc:AlternateContent xmlns:mc="http://schemas.openxmlformats.org/markup-compatibility/2006">
              <mc:Choice xmlns:v="urn:schemas-microsoft-com:vml" Requires="v">
                <p:oleObj spid="_x0000_s205894" name="Equation" r:id="rId4" imgW="1384300" imgH="431800" progId="Equation.3">
                  <p:embed/>
                </p:oleObj>
              </mc:Choice>
              <mc:Fallback>
                <p:oleObj name="Equation" r:id="rId4" imgW="1384300" imgH="4318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1" y="1773239"/>
                        <a:ext cx="2160538" cy="678790"/>
                      </a:xfrm>
                      <a:prstGeom prst="rect">
                        <a:avLst/>
                      </a:prstGeom>
                      <a:noFill/>
                      <a:ln>
                        <a:noFill/>
                      </a:ln>
                      <a:effectLst/>
                    </p:spPr>
                  </p:pic>
                </p:oleObj>
              </mc:Fallback>
            </mc:AlternateContent>
          </a:graphicData>
        </a:graphic>
      </p:graphicFrame>
      <p:graphicFrame>
        <p:nvGraphicFramePr>
          <p:cNvPr id="205834" name="Object 16">
            <a:extLst>
              <a:ext uri="{FF2B5EF4-FFF2-40B4-BE49-F238E27FC236}">
                <a16:creationId xmlns:a16="http://schemas.microsoft.com/office/drawing/2014/main" id="{31497B55-1B2A-4D1F-B3E7-58155A6A96F2}"/>
              </a:ext>
            </a:extLst>
          </p:cNvPr>
          <p:cNvGraphicFramePr>
            <a:graphicFrameLocks noChangeAspect="1"/>
          </p:cNvGraphicFramePr>
          <p:nvPr>
            <p:extLst>
              <p:ext uri="{D42A27DB-BD31-4B8C-83A1-F6EECF244321}">
                <p14:modId xmlns:p14="http://schemas.microsoft.com/office/powerpoint/2010/main" val="3810870996"/>
              </p:ext>
            </p:extLst>
          </p:nvPr>
        </p:nvGraphicFramePr>
        <p:xfrm>
          <a:off x="1507331" y="3277171"/>
          <a:ext cx="1757363" cy="455612"/>
        </p:xfrm>
        <a:graphic>
          <a:graphicData uri="http://schemas.openxmlformats.org/presentationml/2006/ole">
            <mc:AlternateContent xmlns:mc="http://schemas.openxmlformats.org/markup-compatibility/2006">
              <mc:Choice xmlns:v="urn:schemas-microsoft-com:vml" Requires="v">
                <p:oleObj spid="_x0000_s205895" name="Equation" r:id="rId6" imgW="837836" imgH="215806" progId="Equation.3">
                  <p:embed/>
                </p:oleObj>
              </mc:Choice>
              <mc:Fallback>
                <p:oleObj name="Equation" r:id="rId6" imgW="837836" imgH="215806"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7331" y="3277171"/>
                        <a:ext cx="1757363" cy="455612"/>
                      </a:xfrm>
                      <a:prstGeom prst="rect">
                        <a:avLst/>
                      </a:prstGeom>
                      <a:solidFill>
                        <a:srgbClr val="66FF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35" name="Text Box 17">
            <a:extLst>
              <a:ext uri="{FF2B5EF4-FFF2-40B4-BE49-F238E27FC236}">
                <a16:creationId xmlns:a16="http://schemas.microsoft.com/office/drawing/2014/main" id="{1DB72E1E-C71D-4F70-A6FC-3820E68A4DB6}"/>
              </a:ext>
            </a:extLst>
          </p:cNvPr>
          <p:cNvSpPr txBox="1">
            <a:spLocks noChangeArrowheads="1"/>
          </p:cNvSpPr>
          <p:nvPr/>
        </p:nvSpPr>
        <p:spPr bwMode="auto">
          <a:xfrm>
            <a:off x="289870" y="2664545"/>
            <a:ext cx="45320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Solving the equation for RL gives us;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Number Placeholder 3">
            <a:extLst>
              <a:ext uri="{FF2B5EF4-FFF2-40B4-BE49-F238E27FC236}">
                <a16:creationId xmlns:a16="http://schemas.microsoft.com/office/drawing/2014/main" id="{CA3999BB-0EC5-43E3-9406-26720C49DE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7429C50-C771-4384-9441-0676B159B154}" type="slidenum">
              <a:rPr lang="en-US" altLang="en-US" sz="1400">
                <a:latin typeface="Comic Sans MS" panose="030F0702030302020204" pitchFamily="66" charset="0"/>
              </a:rPr>
              <a:pPr>
                <a:spcBef>
                  <a:spcPct val="0"/>
                </a:spcBef>
                <a:buFontTx/>
                <a:buNone/>
              </a:pPr>
              <a:t>97</a:t>
            </a:fld>
            <a:endParaRPr lang="en-US" altLang="en-US" sz="1400" dirty="0">
              <a:latin typeface="Comic Sans MS" panose="030F0702030302020204" pitchFamily="66" charset="0"/>
            </a:endParaRPr>
          </a:p>
        </p:txBody>
      </p:sp>
      <p:sp>
        <p:nvSpPr>
          <p:cNvPr id="207875" name="Rectangle 2">
            <a:extLst>
              <a:ext uri="{FF2B5EF4-FFF2-40B4-BE49-F238E27FC236}">
                <a16:creationId xmlns:a16="http://schemas.microsoft.com/office/drawing/2014/main" id="{40D0AEE2-ED93-4BAD-81BA-B63C4B833E19}"/>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7876" name="Rectangle 3">
            <a:extLst>
              <a:ext uri="{FF2B5EF4-FFF2-40B4-BE49-F238E27FC236}">
                <a16:creationId xmlns:a16="http://schemas.microsoft.com/office/drawing/2014/main" id="{EC0B5FD1-33BB-41A0-9B5E-0FB84CE9E590}"/>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7877" name="Text Box 4">
            <a:extLst>
              <a:ext uri="{FF2B5EF4-FFF2-40B4-BE49-F238E27FC236}">
                <a16:creationId xmlns:a16="http://schemas.microsoft.com/office/drawing/2014/main" id="{620D7C35-E1AF-41AD-8776-FB0E074B602F}"/>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07878" name="Text Box 5">
            <a:extLst>
              <a:ext uri="{FF2B5EF4-FFF2-40B4-BE49-F238E27FC236}">
                <a16:creationId xmlns:a16="http://schemas.microsoft.com/office/drawing/2014/main" id="{07DA5FAC-EED9-467E-8D93-79DA67165C01}"/>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07879" name="Text Box 6">
            <a:extLst>
              <a:ext uri="{FF2B5EF4-FFF2-40B4-BE49-F238E27FC236}">
                <a16:creationId xmlns:a16="http://schemas.microsoft.com/office/drawing/2014/main" id="{2DA28BE7-B484-436E-8381-564092A14C88}"/>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07880" name="Text Box 7">
            <a:extLst>
              <a:ext uri="{FF2B5EF4-FFF2-40B4-BE49-F238E27FC236}">
                <a16:creationId xmlns:a16="http://schemas.microsoft.com/office/drawing/2014/main" id="{96C0FC97-B916-4B76-89C1-D6F43BAB3632}"/>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pic>
        <p:nvPicPr>
          <p:cNvPr id="207881" name="Picture 11">
            <a:extLst>
              <a:ext uri="{FF2B5EF4-FFF2-40B4-BE49-F238E27FC236}">
                <a16:creationId xmlns:a16="http://schemas.microsoft.com/office/drawing/2014/main" id="{550D095A-46A4-47C8-BE0C-13664A400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567" y="1536839"/>
            <a:ext cx="5108665" cy="203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82" name="Text Box 12">
            <a:extLst>
              <a:ext uri="{FF2B5EF4-FFF2-40B4-BE49-F238E27FC236}">
                <a16:creationId xmlns:a16="http://schemas.microsoft.com/office/drawing/2014/main" id="{803D0AE0-7E06-4FD5-B9F2-7E43E1679745}"/>
              </a:ext>
            </a:extLst>
          </p:cNvPr>
          <p:cNvSpPr txBox="1">
            <a:spLocks noChangeArrowheads="1"/>
          </p:cNvSpPr>
          <p:nvPr/>
        </p:nvSpPr>
        <p:spPr bwMode="auto">
          <a:xfrm>
            <a:off x="510948" y="3576399"/>
            <a:ext cx="7797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Using the equivalent circuit above, the output resistance </a:t>
            </a:r>
            <a:r>
              <a:rPr lang="en-US" altLang="en-US" sz="2000" i="1" dirty="0">
                <a:latin typeface="Comic Sans MS" panose="030F0702030302020204" pitchFamily="66" charset="0"/>
              </a:rPr>
              <a:t>R</a:t>
            </a:r>
            <a:r>
              <a:rPr lang="en-US" altLang="en-US" sz="2000" i="1" baseline="-25000" dirty="0">
                <a:latin typeface="Comic Sans MS" panose="030F0702030302020204" pitchFamily="66" charset="0"/>
              </a:rPr>
              <a:t>o</a:t>
            </a:r>
            <a:r>
              <a:rPr lang="en-US" altLang="en-US" sz="2000" dirty="0">
                <a:latin typeface="Comic Sans MS" panose="030F0702030302020204" pitchFamily="66" charset="0"/>
              </a:rPr>
              <a:t> is given by the expression;</a:t>
            </a:r>
          </a:p>
        </p:txBody>
      </p:sp>
      <p:graphicFrame>
        <p:nvGraphicFramePr>
          <p:cNvPr id="207883" name="Object 14">
            <a:extLst>
              <a:ext uri="{FF2B5EF4-FFF2-40B4-BE49-F238E27FC236}">
                <a16:creationId xmlns:a16="http://schemas.microsoft.com/office/drawing/2014/main" id="{F22010DE-848C-4694-9342-249AD02AA73F}"/>
              </a:ext>
            </a:extLst>
          </p:cNvPr>
          <p:cNvGraphicFramePr>
            <a:graphicFrameLocks noChangeAspect="1"/>
          </p:cNvGraphicFramePr>
          <p:nvPr>
            <p:extLst>
              <p:ext uri="{D42A27DB-BD31-4B8C-83A1-F6EECF244321}">
                <p14:modId xmlns:p14="http://schemas.microsoft.com/office/powerpoint/2010/main" val="2917324181"/>
              </p:ext>
            </p:extLst>
          </p:nvPr>
        </p:nvGraphicFramePr>
        <p:xfrm>
          <a:off x="2386013" y="4509120"/>
          <a:ext cx="2713038" cy="1016000"/>
        </p:xfrm>
        <a:graphic>
          <a:graphicData uri="http://schemas.openxmlformats.org/presentationml/2006/ole">
            <mc:AlternateContent xmlns:mc="http://schemas.openxmlformats.org/markup-compatibility/2006">
              <mc:Choice xmlns:v="urn:schemas-microsoft-com:vml" Requires="v">
                <p:oleObj spid="_x0000_s207913" name="Equation" r:id="rId5" imgW="1295400" imgH="482600" progId="Equation.3">
                  <p:embed/>
                </p:oleObj>
              </mc:Choice>
              <mc:Fallback>
                <p:oleObj name="Equation" r:id="rId5" imgW="1295400" imgH="482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6013" y="4509120"/>
                        <a:ext cx="2713038" cy="1016000"/>
                      </a:xfrm>
                      <a:prstGeom prst="rect">
                        <a:avLst/>
                      </a:prstGeom>
                      <a:noFill/>
                      <a:ln>
                        <a:noFill/>
                      </a:ln>
                      <a:effec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31" name="Picture 15">
            <a:extLst>
              <a:ext uri="{FF2B5EF4-FFF2-40B4-BE49-F238E27FC236}">
                <a16:creationId xmlns:a16="http://schemas.microsoft.com/office/drawing/2014/main" id="{E08B1EF0-38DB-49FA-A399-02500630B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195514"/>
            <a:ext cx="67484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2" name="Slide Number Placeholder 3">
            <a:extLst>
              <a:ext uri="{FF2B5EF4-FFF2-40B4-BE49-F238E27FC236}">
                <a16:creationId xmlns:a16="http://schemas.microsoft.com/office/drawing/2014/main" id="{FDA074BD-2AFF-4617-B62E-D51109DF02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A79C0D0B-1607-434B-A587-AFDB9750BA78}" type="slidenum">
              <a:rPr lang="en-US" altLang="en-US" sz="1400">
                <a:latin typeface="Comic Sans MS" panose="030F0702030302020204" pitchFamily="66" charset="0"/>
              </a:rPr>
              <a:pPr>
                <a:spcBef>
                  <a:spcPct val="0"/>
                </a:spcBef>
                <a:buFontTx/>
                <a:buNone/>
              </a:pPr>
              <a:t>98</a:t>
            </a:fld>
            <a:endParaRPr lang="en-US" altLang="en-US" sz="1400" dirty="0">
              <a:latin typeface="Comic Sans MS" panose="030F0702030302020204" pitchFamily="66" charset="0"/>
            </a:endParaRPr>
          </a:p>
        </p:txBody>
      </p:sp>
      <p:sp>
        <p:nvSpPr>
          <p:cNvPr id="209923" name="Rectangle 2">
            <a:extLst>
              <a:ext uri="{FF2B5EF4-FFF2-40B4-BE49-F238E27FC236}">
                <a16:creationId xmlns:a16="http://schemas.microsoft.com/office/drawing/2014/main" id="{900315D9-CD40-4FE7-B6E8-5794BAEE8097}"/>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9924" name="Rectangle 3">
            <a:extLst>
              <a:ext uri="{FF2B5EF4-FFF2-40B4-BE49-F238E27FC236}">
                <a16:creationId xmlns:a16="http://schemas.microsoft.com/office/drawing/2014/main" id="{91EF241F-5632-46A6-920C-C237328D4D05}"/>
              </a:ext>
            </a:extLst>
          </p:cNvPr>
          <p:cNvSpPr>
            <a:spLocks noChangeArrowheads="1"/>
          </p:cNvSpPr>
          <p:nvPr/>
        </p:nvSpPr>
        <p:spPr bwMode="auto">
          <a:xfrm>
            <a:off x="12700" y="688975"/>
            <a:ext cx="9144000" cy="550863"/>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09925" name="Text Box 4">
            <a:extLst>
              <a:ext uri="{FF2B5EF4-FFF2-40B4-BE49-F238E27FC236}">
                <a16:creationId xmlns:a16="http://schemas.microsoft.com/office/drawing/2014/main" id="{AC6CFEB5-6E6E-4CE6-A7D5-772732B60527}"/>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09926" name="Text Box 5">
            <a:extLst>
              <a:ext uri="{FF2B5EF4-FFF2-40B4-BE49-F238E27FC236}">
                <a16:creationId xmlns:a16="http://schemas.microsoft.com/office/drawing/2014/main" id="{8B741005-1D40-4595-A5BF-D1FBB1B2564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09927" name="Text Box 6">
            <a:extLst>
              <a:ext uri="{FF2B5EF4-FFF2-40B4-BE49-F238E27FC236}">
                <a16:creationId xmlns:a16="http://schemas.microsoft.com/office/drawing/2014/main" id="{2E4DB132-2859-4D3C-B0C8-1FC1729FB620}"/>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09928" name="Text Box 7">
            <a:extLst>
              <a:ext uri="{FF2B5EF4-FFF2-40B4-BE49-F238E27FC236}">
                <a16:creationId xmlns:a16="http://schemas.microsoft.com/office/drawing/2014/main" id="{CD9EFA73-1545-4B5F-A930-49BCC39DF0E1}"/>
              </a:ext>
            </a:extLst>
          </p:cNvPr>
          <p:cNvSpPr txBox="1">
            <a:spLocks noChangeArrowheads="1"/>
          </p:cNvSpPr>
          <p:nvPr/>
        </p:nvSpPr>
        <p:spPr bwMode="auto">
          <a:xfrm>
            <a:off x="2555875" y="712788"/>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sp>
        <p:nvSpPr>
          <p:cNvPr id="209929" name="Text Box 9">
            <a:extLst>
              <a:ext uri="{FF2B5EF4-FFF2-40B4-BE49-F238E27FC236}">
                <a16:creationId xmlns:a16="http://schemas.microsoft.com/office/drawing/2014/main" id="{090C42B5-8BDD-4849-A898-8A333F31FD43}"/>
              </a:ext>
            </a:extLst>
          </p:cNvPr>
          <p:cNvSpPr txBox="1">
            <a:spLocks noChangeArrowheads="1"/>
          </p:cNvSpPr>
          <p:nvPr/>
        </p:nvSpPr>
        <p:spPr bwMode="auto">
          <a:xfrm>
            <a:off x="519113" y="1412875"/>
            <a:ext cx="779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Substituting values;</a:t>
            </a:r>
          </a:p>
        </p:txBody>
      </p:sp>
      <p:graphicFrame>
        <p:nvGraphicFramePr>
          <p:cNvPr id="209930" name="Object 11">
            <a:extLst>
              <a:ext uri="{FF2B5EF4-FFF2-40B4-BE49-F238E27FC236}">
                <a16:creationId xmlns:a16="http://schemas.microsoft.com/office/drawing/2014/main" id="{1D9A814C-C4D4-4E4C-B1E0-2A20366D3D1E}"/>
              </a:ext>
            </a:extLst>
          </p:cNvPr>
          <p:cNvGraphicFramePr>
            <a:graphicFrameLocks noChangeAspect="1"/>
          </p:cNvGraphicFramePr>
          <p:nvPr>
            <p:extLst>
              <p:ext uri="{D42A27DB-BD31-4B8C-83A1-F6EECF244321}">
                <p14:modId xmlns:p14="http://schemas.microsoft.com/office/powerpoint/2010/main" val="3626552300"/>
              </p:ext>
            </p:extLst>
          </p:nvPr>
        </p:nvGraphicFramePr>
        <p:xfrm>
          <a:off x="1547813" y="2060575"/>
          <a:ext cx="4680371" cy="1148461"/>
        </p:xfrm>
        <a:graphic>
          <a:graphicData uri="http://schemas.openxmlformats.org/presentationml/2006/ole">
            <mc:AlternateContent xmlns:mc="http://schemas.openxmlformats.org/markup-compatibility/2006">
              <mc:Choice xmlns:v="urn:schemas-microsoft-com:vml" Requires="v">
                <p:oleObj spid="_x0000_s209961" name="Equation" r:id="rId5" imgW="2705100" imgH="660400" progId="Equation.3">
                  <p:embed/>
                </p:oleObj>
              </mc:Choice>
              <mc:Fallback>
                <p:oleObj name="Equation" r:id="rId5" imgW="2705100" imgH="6604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2060575"/>
                        <a:ext cx="4680371" cy="1148461"/>
                      </a:xfrm>
                      <a:prstGeom prst="rect">
                        <a:avLst/>
                      </a:prstGeom>
                      <a:noFill/>
                      <a:ln>
                        <a:noFill/>
                      </a:ln>
                      <a:effec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Number Placeholder 3">
            <a:extLst>
              <a:ext uri="{FF2B5EF4-FFF2-40B4-BE49-F238E27FC236}">
                <a16:creationId xmlns:a16="http://schemas.microsoft.com/office/drawing/2014/main" id="{05879E52-D54A-4F6A-95D9-BC7E02F345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9FAE2C2-047D-4901-848B-069E0F5A0BD3}" type="slidenum">
              <a:rPr lang="en-US" altLang="en-US" sz="1400">
                <a:latin typeface="Comic Sans MS" panose="030F0702030302020204" pitchFamily="66" charset="0"/>
              </a:rPr>
              <a:pPr>
                <a:spcBef>
                  <a:spcPct val="0"/>
                </a:spcBef>
                <a:buFontTx/>
                <a:buNone/>
              </a:pPr>
              <a:t>99</a:t>
            </a:fld>
            <a:endParaRPr lang="en-US" altLang="en-US" sz="1400" dirty="0">
              <a:latin typeface="Comic Sans MS" panose="030F0702030302020204" pitchFamily="66" charset="0"/>
            </a:endParaRPr>
          </a:p>
        </p:txBody>
      </p:sp>
      <p:sp>
        <p:nvSpPr>
          <p:cNvPr id="211971" name="Rectangle 2">
            <a:extLst>
              <a:ext uri="{FF2B5EF4-FFF2-40B4-BE49-F238E27FC236}">
                <a16:creationId xmlns:a16="http://schemas.microsoft.com/office/drawing/2014/main" id="{FC9C6975-88F7-404A-8B7E-F62CE194970D}"/>
              </a:ext>
            </a:extLst>
          </p:cNvPr>
          <p:cNvSpPr>
            <a:spLocks noChangeArrowheads="1"/>
          </p:cNvSpPr>
          <p:nvPr/>
        </p:nvSpPr>
        <p:spPr bwMode="auto">
          <a:xfrm>
            <a:off x="9525" y="11113"/>
            <a:ext cx="9144000" cy="681037"/>
          </a:xfrm>
          <a:prstGeom prst="rect">
            <a:avLst/>
          </a:prstGeom>
          <a:solidFill>
            <a:srgbClr val="FF99FF"/>
          </a:solidFill>
          <a:ln w="28575">
            <a:solidFill>
              <a:srgbClr val="FF0066"/>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1972" name="Rectangle 3">
            <a:extLst>
              <a:ext uri="{FF2B5EF4-FFF2-40B4-BE49-F238E27FC236}">
                <a16:creationId xmlns:a16="http://schemas.microsoft.com/office/drawing/2014/main" id="{607F645D-0502-4AA1-B4FB-94A039C420DF}"/>
              </a:ext>
            </a:extLst>
          </p:cNvPr>
          <p:cNvSpPr>
            <a:spLocks noChangeArrowheads="1"/>
          </p:cNvSpPr>
          <p:nvPr/>
        </p:nvSpPr>
        <p:spPr bwMode="auto">
          <a:xfrm>
            <a:off x="12700" y="703263"/>
            <a:ext cx="9144000" cy="550862"/>
          </a:xfrm>
          <a:prstGeom prst="rect">
            <a:avLst/>
          </a:prstGeom>
          <a:solidFill>
            <a:srgbClr val="F3F35B"/>
          </a:solidFill>
          <a:ln w="28575">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dirty="0">
              <a:latin typeface="Comic Sans MS" panose="030F0702030302020204" pitchFamily="66" charset="0"/>
            </a:endParaRPr>
          </a:p>
        </p:txBody>
      </p:sp>
      <p:sp>
        <p:nvSpPr>
          <p:cNvPr id="211973" name="Text Box 4">
            <a:extLst>
              <a:ext uri="{FF2B5EF4-FFF2-40B4-BE49-F238E27FC236}">
                <a16:creationId xmlns:a16="http://schemas.microsoft.com/office/drawing/2014/main" id="{3A7FB422-CCCF-45B3-88FB-CC10117B00FA}"/>
              </a:ext>
            </a:extLst>
          </p:cNvPr>
          <p:cNvSpPr txBox="1">
            <a:spLocks noChangeArrowheads="1"/>
          </p:cNvSpPr>
          <p:nvPr/>
        </p:nvSpPr>
        <p:spPr bwMode="auto">
          <a:xfrm>
            <a:off x="2843213" y="93663"/>
            <a:ext cx="5405437" cy="51911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mic Sans MS" panose="030F0702030302020204" pitchFamily="66" charset="0"/>
              </a:rPr>
              <a:t>Basic Amplifier Configurations</a:t>
            </a:r>
          </a:p>
        </p:txBody>
      </p:sp>
      <p:sp>
        <p:nvSpPr>
          <p:cNvPr id="211974" name="Text Box 5">
            <a:extLst>
              <a:ext uri="{FF2B5EF4-FFF2-40B4-BE49-F238E27FC236}">
                <a16:creationId xmlns:a16="http://schemas.microsoft.com/office/drawing/2014/main" id="{F43A0E66-8CA7-4072-A241-12567CDA2D42}"/>
              </a:ext>
            </a:extLst>
          </p:cNvPr>
          <p:cNvSpPr txBox="1">
            <a:spLocks noChangeArrowheads="1"/>
          </p:cNvSpPr>
          <p:nvPr/>
        </p:nvSpPr>
        <p:spPr bwMode="auto">
          <a:xfrm>
            <a:off x="22225" y="19050"/>
            <a:ext cx="2160588" cy="669925"/>
          </a:xfrm>
          <a:prstGeom prst="rect">
            <a:avLst/>
          </a:prstGeom>
          <a:solidFill>
            <a:srgbClr val="FF99FF"/>
          </a:solidFill>
          <a:ln w="2857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dirty="0">
                <a:latin typeface="Comic Sans MS" panose="030F0702030302020204" pitchFamily="66" charset="0"/>
              </a:rPr>
              <a:t>MOSFET</a:t>
            </a:r>
          </a:p>
        </p:txBody>
      </p:sp>
      <p:sp>
        <p:nvSpPr>
          <p:cNvPr id="211975" name="Text Box 6">
            <a:extLst>
              <a:ext uri="{FF2B5EF4-FFF2-40B4-BE49-F238E27FC236}">
                <a16:creationId xmlns:a16="http://schemas.microsoft.com/office/drawing/2014/main" id="{9A05E0A7-C680-4FE8-B606-46490896DB80}"/>
              </a:ext>
            </a:extLst>
          </p:cNvPr>
          <p:cNvSpPr txBox="1">
            <a:spLocks noChangeArrowheads="1"/>
          </p:cNvSpPr>
          <p:nvPr/>
        </p:nvSpPr>
        <p:spPr bwMode="auto">
          <a:xfrm>
            <a:off x="34925" y="730250"/>
            <a:ext cx="2351088" cy="457200"/>
          </a:xfrm>
          <a:prstGeom prst="rect">
            <a:avLst/>
          </a:prstGeom>
          <a:solidFill>
            <a:srgbClr val="F3F35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latin typeface="Comic Sans MS" panose="030F0702030302020204" pitchFamily="66" charset="0"/>
              </a:rPr>
              <a:t>Common-drain</a:t>
            </a:r>
            <a:endParaRPr lang="en-US" altLang="en-US" sz="2400" b="1" i="1" baseline="-25000" dirty="0">
              <a:latin typeface="Comic Sans MS" panose="030F0702030302020204" pitchFamily="66" charset="0"/>
            </a:endParaRPr>
          </a:p>
        </p:txBody>
      </p:sp>
      <p:sp>
        <p:nvSpPr>
          <p:cNvPr id="211976" name="Text Box 7">
            <a:extLst>
              <a:ext uri="{FF2B5EF4-FFF2-40B4-BE49-F238E27FC236}">
                <a16:creationId xmlns:a16="http://schemas.microsoft.com/office/drawing/2014/main" id="{4DE26482-3150-434A-B079-772B770A15BB}"/>
              </a:ext>
            </a:extLst>
          </p:cNvPr>
          <p:cNvSpPr txBox="1">
            <a:spLocks noChangeArrowheads="1"/>
          </p:cNvSpPr>
          <p:nvPr/>
        </p:nvSpPr>
        <p:spPr bwMode="auto">
          <a:xfrm>
            <a:off x="2555875" y="727075"/>
            <a:ext cx="4315605" cy="461665"/>
          </a:xfrm>
          <a:prstGeom prst="rect">
            <a:avLst/>
          </a:prstGeom>
          <a:solidFill>
            <a:srgbClr val="ACD0EE"/>
          </a:solidFill>
          <a:ln w="28575">
            <a:solidFill>
              <a:srgbClr val="0000CC"/>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latin typeface="Comic Sans MS" panose="030F0702030302020204" pitchFamily="66" charset="0"/>
              </a:rPr>
              <a:t>Example 5 – </a:t>
            </a:r>
            <a:r>
              <a:rPr lang="en-US" altLang="en-US" sz="2400" i="1" dirty="0">
                <a:latin typeface="Comic Sans MS" panose="030F0702030302020204" pitchFamily="66" charset="0"/>
              </a:rPr>
              <a:t>Solution </a:t>
            </a:r>
            <a:r>
              <a:rPr lang="en-US" altLang="en-US" sz="2400" dirty="0">
                <a:latin typeface="Comic Sans MS" panose="030F0702030302020204" pitchFamily="66" charset="0"/>
              </a:rPr>
              <a:t>(</a:t>
            </a:r>
            <a:r>
              <a:rPr lang="en-US" altLang="en-US" sz="2400" i="1" dirty="0">
                <a:latin typeface="Comic Sans MS" panose="030F0702030302020204" pitchFamily="66" charset="0"/>
              </a:rPr>
              <a:t>cont’d</a:t>
            </a:r>
            <a:r>
              <a:rPr lang="en-US" altLang="en-US" sz="2400" dirty="0">
                <a:latin typeface="Comic Sans MS" panose="030F0702030302020204" pitchFamily="66" charset="0"/>
              </a:rPr>
              <a:t>)</a:t>
            </a:r>
          </a:p>
        </p:txBody>
      </p:sp>
      <p:graphicFrame>
        <p:nvGraphicFramePr>
          <p:cNvPr id="211977" name="Object 10">
            <a:extLst>
              <a:ext uri="{FF2B5EF4-FFF2-40B4-BE49-F238E27FC236}">
                <a16:creationId xmlns:a16="http://schemas.microsoft.com/office/drawing/2014/main" id="{51544A81-46B2-4DE3-A624-B45C55580BD7}"/>
              </a:ext>
            </a:extLst>
          </p:cNvPr>
          <p:cNvGraphicFramePr>
            <a:graphicFrameLocks noChangeAspect="1"/>
          </p:cNvGraphicFramePr>
          <p:nvPr>
            <p:extLst>
              <p:ext uri="{D42A27DB-BD31-4B8C-83A1-F6EECF244321}">
                <p14:modId xmlns:p14="http://schemas.microsoft.com/office/powerpoint/2010/main" val="1513793502"/>
              </p:ext>
            </p:extLst>
          </p:nvPr>
        </p:nvGraphicFramePr>
        <p:xfrm>
          <a:off x="1378340" y="2072482"/>
          <a:ext cx="2181225" cy="830262"/>
        </p:xfrm>
        <a:graphic>
          <a:graphicData uri="http://schemas.openxmlformats.org/presentationml/2006/ole">
            <mc:AlternateContent xmlns:mc="http://schemas.openxmlformats.org/markup-compatibility/2006">
              <mc:Choice xmlns:v="urn:schemas-microsoft-com:vml" Requires="v">
                <p:oleObj spid="_x0000_s212039" name="Equation" r:id="rId4" imgW="1040948" imgH="393529" progId="Equation.3">
                  <p:embed/>
                </p:oleObj>
              </mc:Choice>
              <mc:Fallback>
                <p:oleObj name="Equation" r:id="rId4" imgW="1040948" imgH="393529"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8340" y="2072482"/>
                        <a:ext cx="2181225" cy="830262"/>
                      </a:xfrm>
                      <a:prstGeom prst="rect">
                        <a:avLst/>
                      </a:prstGeom>
                      <a:noFill/>
                      <a:ln>
                        <a:noFill/>
                      </a:ln>
                      <a:effectLst/>
                      <a:extLst>
                        <a:ext uri="{909E8E84-426E-40DD-AFC4-6F175D3DCCD1}">
                          <a14:hiddenFill xmlns:a14="http://schemas.microsoft.com/office/drawing/2010/main">
                            <a:solidFill>
                              <a:srgbClr val="E7F81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8" name="Object 11">
            <a:extLst>
              <a:ext uri="{FF2B5EF4-FFF2-40B4-BE49-F238E27FC236}">
                <a16:creationId xmlns:a16="http://schemas.microsoft.com/office/drawing/2014/main" id="{E877A524-2C9C-477A-854F-06BAD41A1DC0}"/>
              </a:ext>
            </a:extLst>
          </p:cNvPr>
          <p:cNvGraphicFramePr>
            <a:graphicFrameLocks noChangeAspect="1"/>
          </p:cNvGraphicFramePr>
          <p:nvPr>
            <p:extLst>
              <p:ext uri="{D42A27DB-BD31-4B8C-83A1-F6EECF244321}">
                <p14:modId xmlns:p14="http://schemas.microsoft.com/office/powerpoint/2010/main" val="2519396756"/>
              </p:ext>
            </p:extLst>
          </p:nvPr>
        </p:nvGraphicFramePr>
        <p:xfrm>
          <a:off x="5359790" y="2288382"/>
          <a:ext cx="1490663" cy="481012"/>
        </p:xfrm>
        <a:graphic>
          <a:graphicData uri="http://schemas.openxmlformats.org/presentationml/2006/ole">
            <mc:AlternateContent xmlns:mc="http://schemas.openxmlformats.org/markup-compatibility/2006">
              <mc:Choice xmlns:v="urn:schemas-microsoft-com:vml" Requires="v">
                <p:oleObj spid="_x0000_s212040" name="Equation" r:id="rId6" imgW="711200" imgH="228600" progId="Equation.3">
                  <p:embed/>
                </p:oleObj>
              </mc:Choice>
              <mc:Fallback>
                <p:oleObj name="Equation" r:id="rId6" imgW="711200" imgH="2286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9790" y="2288382"/>
                        <a:ext cx="1490663" cy="4810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1979" name="Picture 12">
            <a:extLst>
              <a:ext uri="{FF2B5EF4-FFF2-40B4-BE49-F238E27FC236}">
                <a16:creationId xmlns:a16="http://schemas.microsoft.com/office/drawing/2014/main" id="{D894FE47-4152-4CC5-8F73-7221AF3879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7176" y="3029549"/>
            <a:ext cx="5782539" cy="230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80" name="Text Box 13">
            <a:extLst>
              <a:ext uri="{FF2B5EF4-FFF2-40B4-BE49-F238E27FC236}">
                <a16:creationId xmlns:a16="http://schemas.microsoft.com/office/drawing/2014/main" id="{8C1EC79B-B678-425F-BE6C-8182501AAF9B}"/>
              </a:ext>
            </a:extLst>
          </p:cNvPr>
          <p:cNvSpPr txBox="1">
            <a:spLocks noChangeArrowheads="1"/>
          </p:cNvSpPr>
          <p:nvPr/>
        </p:nvSpPr>
        <p:spPr bwMode="auto">
          <a:xfrm>
            <a:off x="735013" y="1503363"/>
            <a:ext cx="3177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mic Sans MS" panose="030F0702030302020204" pitchFamily="66" charset="0"/>
              </a:rPr>
              <a:t>The output resistance is;</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5754</TotalTime>
  <Words>3510</Words>
  <Application>Microsoft Office PowerPoint</Application>
  <PresentationFormat>On-screen Show (4:3)</PresentationFormat>
  <Paragraphs>914</Paragraphs>
  <Slides>122</Slides>
  <Notes>121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122</vt:i4>
      </vt:variant>
    </vt:vector>
  </HeadingPairs>
  <TitlesOfParts>
    <vt:vector size="130" baseType="lpstr">
      <vt:lpstr>Arial</vt:lpstr>
      <vt:lpstr>Cambria Math</vt:lpstr>
      <vt:lpstr>Comic Sans MS</vt:lpstr>
      <vt:lpstr>Symbol</vt:lpstr>
      <vt:lpstr>Times New Roman</vt:lpstr>
      <vt:lpstr>Default Design</vt:lpstr>
      <vt:lpstr>Equation</vt:lpstr>
      <vt:lpstr>Microsoft Equation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Kassim</dc:creator>
  <cp:lastModifiedBy>Bora Döken</cp:lastModifiedBy>
  <cp:revision>245</cp:revision>
  <dcterms:created xsi:type="dcterms:W3CDTF">2007-10-22T09:34:14Z</dcterms:created>
  <dcterms:modified xsi:type="dcterms:W3CDTF">2019-12-15T16:46:19Z</dcterms:modified>
</cp:coreProperties>
</file>